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84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izat" initials="p" lastIdx="1" clrIdx="0">
    <p:extLst>
      <p:ext uri="{19B8F6BF-5375-455C-9EA6-DF929625EA0E}">
        <p15:presenceInfo xmlns:p15="http://schemas.microsoft.com/office/powerpoint/2012/main" userId="priza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2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r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r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r" defTabSz="914400" rtl="1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r" defTabSz="914400" rtl="1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r" defTabSz="914400" rtl="1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r" defTabSz="914400" rtl="1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-nJDkUfcG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C1A3B3F-B3B6-4EF5-8C1E-B1E1D01B65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החלום שלי ואני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1A71CD6-6901-41F9-B867-7F323AB562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43942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2CA2736-1E7C-4C1D-8BA2-9D0968E4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BBD6FFF-BF47-4FEE-BC40-56B1BDE57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5400" dirty="0">
                <a:solidFill>
                  <a:srgbClr val="FF0000"/>
                </a:solidFill>
              </a:rPr>
              <a:t>"אם אתה יכול לחלום את זה אתה יכול לעשות את זה"(וולט דיסני)</a:t>
            </a:r>
          </a:p>
          <a:p>
            <a:r>
              <a:rPr lang="en-US" dirty="0"/>
              <a:t>https://www.youtube.com/watch?v=E-nJDkUfcGs</a:t>
            </a:r>
            <a:endParaRPr lang="he-IL" dirty="0"/>
          </a:p>
        </p:txBody>
      </p:sp>
      <p:sp>
        <p:nvSpPr>
          <p:cNvPr id="4" name="מציין מיקום תוכן 2">
            <a:extLst>
              <a:ext uri="{FF2B5EF4-FFF2-40B4-BE49-F238E27FC236}">
                <a16:creationId xmlns:a16="http://schemas.microsoft.com/office/drawing/2014/main" id="{8CAE02DB-BF86-4550-8782-F3235E5A138B}"/>
              </a:ext>
            </a:extLst>
          </p:cNvPr>
          <p:cNvSpPr txBox="1">
            <a:spLocks/>
          </p:cNvSpPr>
          <p:nvPr/>
        </p:nvSpPr>
        <p:spPr>
          <a:xfrm>
            <a:off x="3869268" y="873252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r" defTabSz="914400" rtl="1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r" defTabSz="914400" rtl="1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r" defTabSz="914400" rtl="1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r" defTabSz="914400" rtl="1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r" defTabSz="914400" rtl="1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5400" dirty="0">
                <a:solidFill>
                  <a:srgbClr val="FF0000"/>
                </a:solidFill>
              </a:rPr>
              <a:t>"אם אתה יכול לחלום את זה אתה יכול לעשות את זה"(וולט דיסני)</a:t>
            </a:r>
          </a:p>
          <a:p>
            <a:r>
              <a:rPr lang="en-US" dirty="0">
                <a:hlinkClick r:id="rId2"/>
              </a:rPr>
              <a:t>https://www.youtube.com/watch?v=E-nJDkUfcGs</a:t>
            </a:r>
            <a:r>
              <a:rPr lang="en-US" dirty="0"/>
              <a:t>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70968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024FCD67-8A8C-44D2-89CA-7024B3787165}"/>
              </a:ext>
            </a:extLst>
          </p:cNvPr>
          <p:cNvSpPr txBox="1"/>
          <p:nvPr/>
        </p:nvSpPr>
        <p:spPr>
          <a:xfrm>
            <a:off x="1722270" y="1305342"/>
            <a:ext cx="10111665" cy="60631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>
                <a:solidFill>
                  <a:srgbClr val="0070C0"/>
                </a:solidFill>
              </a:rPr>
              <a:t>החלום שלי</a:t>
            </a:r>
          </a:p>
          <a:p>
            <a:r>
              <a:rPr lang="he-IL" sz="3200" dirty="0"/>
              <a:t>כל תלמיד מוזמן  לכתוב על דף את החלומות שלו לעתיד – מה תרצה/י להיות כשתגדל/י? כל חלום אפשרי ואין תשובה נכונה או לא רלוונטית.                                                                 </a:t>
            </a:r>
          </a:p>
          <a:p>
            <a:r>
              <a:rPr lang="he-IL" sz="3200" dirty="0"/>
              <a:t>                                                              </a:t>
            </a:r>
          </a:p>
          <a:p>
            <a:r>
              <a:rPr lang="he-IL" sz="3200" b="1" dirty="0">
                <a:solidFill>
                  <a:srgbClr val="0070C0"/>
                </a:solidFill>
              </a:rPr>
              <a:t>חלומות של אחרים                                                    </a:t>
            </a:r>
          </a:p>
          <a:p>
            <a:r>
              <a:rPr lang="he-IL" sz="3200" b="1" u="sng" dirty="0"/>
              <a:t>משימה </a:t>
            </a:r>
            <a:r>
              <a:rPr lang="he-IL" sz="3200" dirty="0"/>
              <a:t>                                                                   </a:t>
            </a:r>
          </a:p>
          <a:p>
            <a:pPr algn="r"/>
            <a:r>
              <a:rPr lang="he-IL" sz="3200" dirty="0"/>
              <a:t>אתם מתחלקים לקבוצות וכל קבוצה מקבלת כרטיסיה מודפסת עם סיפור של ילד </a:t>
            </a:r>
            <a:r>
              <a:rPr lang="he-IL" sz="3200" dirty="0" err="1"/>
              <a:t>מסויים</a:t>
            </a:r>
            <a:r>
              <a:rPr lang="he-IL" sz="3200" dirty="0"/>
              <a:t> – עליכם לחשוב יחד מה קרה לילד הזה כשהפך לאדם בוגר: במה הוא עובד? היכן הוא גר? איזו השכלה יש לו? כמה ילדים יש לו? וכד'.</a:t>
            </a:r>
          </a:p>
          <a:p>
            <a:r>
              <a:rPr lang="he-IL" sz="3200" dirty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3205661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9D0EE7F7-579A-4896-AB47-BF5EF136F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82" y="1624612"/>
            <a:ext cx="11150036" cy="427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00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B8BB7E0C-B457-40DB-ACDE-6F15D757E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3155"/>
            <a:ext cx="12192000" cy="493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131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53C9043F-85FD-488B-A399-79239B020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0566"/>
            <a:ext cx="12192000" cy="371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84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7481CAB3-BF55-4D36-9249-EB4A0D4AA5A0}"/>
              </a:ext>
            </a:extLst>
          </p:cNvPr>
          <p:cNvSpPr txBox="1"/>
          <p:nvPr/>
        </p:nvSpPr>
        <p:spPr>
          <a:xfrm>
            <a:off x="3047260" y="1120878"/>
            <a:ext cx="767973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rbel" panose="020B0503020204020204"/>
                <a:ea typeface="+mn-ea"/>
                <a:cs typeface="Gisha" panose="020B0502040204020203" pitchFamily="34" charset="-79"/>
              </a:rPr>
              <a:t>במליאה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rbel" panose="020B0503020204020204"/>
              <a:ea typeface="+mn-ea"/>
              <a:cs typeface="Gisha" panose="020B0502040204020203" pitchFamily="34" charset="-79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rbel" panose="020B0503020204020204"/>
              <a:ea typeface="+mn-ea"/>
              <a:cs typeface="Gisha" panose="020B0502040204020203" pitchFamily="34" charset="-79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Gisha" panose="020B0502040204020203" pitchFamily="34" charset="-79"/>
              </a:rPr>
              <a:t>כל קבוצה תציג את הסיפור שקיבלה ותספר מה לדעתה קרה לדמות.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Gisha" panose="020B0502040204020203" pitchFamily="34" charset="-79"/>
              </a:rPr>
              <a:t>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43711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F79BB8EB-37E9-41FF-B4B2-0B2CCC47EA43}"/>
              </a:ext>
            </a:extLst>
          </p:cNvPr>
          <p:cNvSpPr txBox="1"/>
          <p:nvPr/>
        </p:nvSpPr>
        <p:spPr>
          <a:xfrm flipV="1">
            <a:off x="1553496" y="3559277"/>
            <a:ext cx="908500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/>
              <a:t>:</a:t>
            </a: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68324A85-4DE2-4937-AAE1-7A5B0A3636B5}"/>
              </a:ext>
            </a:extLst>
          </p:cNvPr>
          <p:cNvSpPr txBox="1"/>
          <p:nvPr/>
        </p:nvSpPr>
        <p:spPr>
          <a:xfrm>
            <a:off x="766916" y="1268361"/>
            <a:ext cx="11198941" cy="43704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en-US" dirty="0"/>
          </a:p>
          <a:p>
            <a:pPr algn="r"/>
            <a:r>
              <a:rPr lang="he-IL" sz="3200" u="sng" dirty="0"/>
              <a:t>הדמויות שקיבלתם הן דמויות אמיתיות</a:t>
            </a:r>
            <a:endParaRPr lang="en-US" sz="3200" u="sng" dirty="0"/>
          </a:p>
          <a:p>
            <a:r>
              <a:rPr lang="he-IL" dirty="0"/>
              <a:t>:</a:t>
            </a:r>
          </a:p>
          <a:p>
            <a:pPr algn="r"/>
            <a:r>
              <a:rPr lang="he-IL" sz="3200" b="1" dirty="0"/>
              <a:t>* סמי- סטיב </a:t>
            </a:r>
            <a:r>
              <a:rPr lang="he-IL" sz="3200" b="1" dirty="0" err="1"/>
              <a:t>ג'ובס</a:t>
            </a:r>
            <a:r>
              <a:rPr lang="he-IL" sz="3200" b="1" dirty="0"/>
              <a:t> </a:t>
            </a:r>
            <a:r>
              <a:rPr lang="he-IL" sz="3200" dirty="0"/>
              <a:t>-  מנכ"ל ומייסד אפל ושותף להקמת חברת האנימציה </a:t>
            </a:r>
            <a:r>
              <a:rPr lang="en-US" sz="3200" dirty="0"/>
              <a:t>NEXT </a:t>
            </a:r>
            <a:r>
              <a:rPr lang="he-IL" sz="3200" dirty="0" err="1"/>
              <a:t>פיקסאר</a:t>
            </a:r>
            <a:r>
              <a:rPr lang="he-IL" sz="3200" dirty="0"/>
              <a:t> ולהקמת חברת</a:t>
            </a:r>
            <a:r>
              <a:rPr lang="en-US" sz="3200" dirty="0"/>
              <a:t>    </a:t>
            </a:r>
            <a:r>
              <a:rPr lang="he-IL" sz="3200" dirty="0"/>
              <a:t> </a:t>
            </a:r>
          </a:p>
          <a:p>
            <a:pPr algn="r"/>
            <a:r>
              <a:rPr lang="he-IL" sz="3200" b="1" dirty="0"/>
              <a:t>* רחמים</a:t>
            </a:r>
            <a:r>
              <a:rPr lang="he-IL" sz="3200" dirty="0"/>
              <a:t> – </a:t>
            </a:r>
            <a:r>
              <a:rPr lang="he-IL" sz="3200" b="1" dirty="0"/>
              <a:t>רמי לוי </a:t>
            </a:r>
            <a:r>
              <a:rPr lang="he-IL" sz="3200" dirty="0"/>
              <a:t>בעל השליטה ברשת המרכולים "רמי לוי" וברשת הסלולארית </a:t>
            </a:r>
            <a:r>
              <a:rPr lang="he-IL" sz="3200" dirty="0" err="1"/>
              <a:t>הוירטואלית</a:t>
            </a:r>
            <a:r>
              <a:rPr lang="he-IL" sz="3200" dirty="0"/>
              <a:t> רמי לוי תקשורת.</a:t>
            </a:r>
            <a:endParaRPr lang="en-US" sz="3200" dirty="0"/>
          </a:p>
          <a:p>
            <a:pPr algn="r"/>
            <a:r>
              <a:rPr lang="he-IL" sz="3200" b="1" dirty="0"/>
              <a:t>* אלי – אלברט איינשטיין </a:t>
            </a:r>
            <a:r>
              <a:rPr lang="he-IL" sz="3200" dirty="0"/>
              <a:t>גדול הפיסיקאים בכל הזמנים, ממציא תורת היחסות וזוכה פרס נובל.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67768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A3DE37FC-FE42-43CA-9DFD-96EA34C183EB}"/>
              </a:ext>
            </a:extLst>
          </p:cNvPr>
          <p:cNvSpPr txBox="1"/>
          <p:nvPr/>
        </p:nvSpPr>
        <p:spPr>
          <a:xfrm>
            <a:off x="2300748" y="1671484"/>
            <a:ext cx="8711381" cy="33239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3200" dirty="0"/>
              <a:t>ראינו אנשים שהתחלת החיים שלהם לא תמיד </a:t>
            </a:r>
            <a:r>
              <a:rPr lang="he-IL" sz="3200" dirty="0" err="1"/>
              <a:t>היתה</a:t>
            </a:r>
            <a:r>
              <a:rPr lang="he-IL" sz="3200" dirty="0"/>
              <a:t> פשוטה ובכל זאת הצליחו לממש את החלומות שלהם ולתרגם אותם למציאות. אנשים אלו העזו לממש את החלום. </a:t>
            </a:r>
          </a:p>
          <a:p>
            <a:pPr algn="r"/>
            <a:r>
              <a:rPr lang="he-IL" sz="3200" dirty="0"/>
              <a:t>* יש אין –ספור חלומות שאפשר לחלום, אין חוקים או הנחיות מה צריך ומה אסור. </a:t>
            </a:r>
          </a:p>
          <a:p>
            <a:pPr algn="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19976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A0752A2E-C2A8-41AB-9AD5-9AB3AAFFF107}"/>
              </a:ext>
            </a:extLst>
          </p:cNvPr>
          <p:cNvSpPr txBox="1"/>
          <p:nvPr/>
        </p:nvSpPr>
        <p:spPr>
          <a:xfrm>
            <a:off x="2556386" y="1120879"/>
            <a:ext cx="810178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e-IL" sz="3200" dirty="0"/>
              <a:t>*לא צריך לפחד האם החלום שלכם מעשי, לא צריך להיבהל מהאפשרות שתנסו להגשים חלום ותגלו שהוא לא מתאים לכם.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he-IL" sz="3200" dirty="0"/>
              <a:t>מה שיפה בחלומות, אף אחד לא דורש מכם דין וחשבון מה אתם חולמים והאם הגשמתם את החלום שלכם.</a:t>
            </a:r>
            <a:endParaRPr lang="en-US" sz="3200" dirty="0"/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3200" dirty="0"/>
          </a:p>
          <a:p>
            <a:pPr algn="r"/>
            <a:r>
              <a:rPr lang="he-IL" sz="3600" b="1" dirty="0">
                <a:solidFill>
                  <a:srgbClr val="FF0000"/>
                </a:solidFill>
              </a:rPr>
              <a:t>תתחילו לחלום.........</a:t>
            </a:r>
          </a:p>
        </p:txBody>
      </p:sp>
    </p:spTree>
    <p:extLst>
      <p:ext uri="{BB962C8B-B14F-4D97-AF65-F5344CB8AC3E}">
        <p14:creationId xmlns:p14="http://schemas.microsoft.com/office/powerpoint/2010/main" val="3269697984"/>
      </p:ext>
    </p:extLst>
  </p:cSld>
  <p:clrMapOvr>
    <a:masterClrMapping/>
  </p:clrMapOvr>
</p:sld>
</file>

<file path=ppt/theme/theme1.xml><?xml version="1.0" encoding="utf-8"?>
<a:theme xmlns:a="http://schemas.openxmlformats.org/drawingml/2006/main" name="מסגרת 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TM03457475[[fn=מסגרת]]</Template>
  <TotalTime>120</TotalTime>
  <Words>284</Words>
  <Application>Microsoft Office PowerPoint</Application>
  <PresentationFormat>מסך רחב</PresentationFormat>
  <Paragraphs>29</Paragraphs>
  <Slides>10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5" baseType="lpstr">
      <vt:lpstr>Arial</vt:lpstr>
      <vt:lpstr>Corbel</vt:lpstr>
      <vt:lpstr>Gisha</vt:lpstr>
      <vt:lpstr>Wingdings 2</vt:lpstr>
      <vt:lpstr>מסגרת </vt:lpstr>
      <vt:lpstr>החלום שלי ואני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החלום שלי ואני</dc:title>
  <dc:creator>prizat</dc:creator>
  <cp:lastModifiedBy>שוש</cp:lastModifiedBy>
  <cp:revision>13</cp:revision>
  <dcterms:created xsi:type="dcterms:W3CDTF">2020-11-14T16:48:31Z</dcterms:created>
  <dcterms:modified xsi:type="dcterms:W3CDTF">2021-09-17T06:45:07Z</dcterms:modified>
</cp:coreProperties>
</file>