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  <p:sldMasterId id="2147483690" r:id="rId2"/>
    <p:sldMasterId id="2147483702" r:id="rId3"/>
    <p:sldMasterId id="2147483714" r:id="rId4"/>
  </p:sldMasterIdLst>
  <p:notesMasterIdLst>
    <p:notesMasterId r:id="rId37"/>
  </p:notesMasterIdLst>
  <p:handoutMasterIdLst>
    <p:handoutMasterId r:id="rId38"/>
  </p:handoutMasterIdLst>
  <p:sldIdLst>
    <p:sldId id="308" r:id="rId5"/>
    <p:sldId id="295" r:id="rId6"/>
    <p:sldId id="314" r:id="rId7"/>
    <p:sldId id="315" r:id="rId8"/>
    <p:sldId id="316" r:id="rId9"/>
    <p:sldId id="318" r:id="rId10"/>
    <p:sldId id="317" r:id="rId11"/>
    <p:sldId id="319" r:id="rId12"/>
    <p:sldId id="320" r:id="rId13"/>
    <p:sldId id="321" r:id="rId14"/>
    <p:sldId id="324" r:id="rId15"/>
    <p:sldId id="325" r:id="rId16"/>
    <p:sldId id="359" r:id="rId17"/>
    <p:sldId id="346" r:id="rId18"/>
    <p:sldId id="328" r:id="rId19"/>
    <p:sldId id="347" r:id="rId20"/>
    <p:sldId id="361" r:id="rId21"/>
    <p:sldId id="362" r:id="rId22"/>
    <p:sldId id="363" r:id="rId23"/>
    <p:sldId id="366" r:id="rId24"/>
    <p:sldId id="329" r:id="rId25"/>
    <p:sldId id="349" r:id="rId26"/>
    <p:sldId id="352" r:id="rId27"/>
    <p:sldId id="332" r:id="rId28"/>
    <p:sldId id="337" r:id="rId29"/>
    <p:sldId id="368" r:id="rId30"/>
    <p:sldId id="348" r:id="rId31"/>
    <p:sldId id="341" r:id="rId32"/>
    <p:sldId id="335" r:id="rId33"/>
    <p:sldId id="342" r:id="rId34"/>
    <p:sldId id="369" r:id="rId35"/>
    <p:sldId id="289" r:id="rId3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r" defTabSz="914400" rtl="1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r" defTabSz="914400" rtl="1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r" defTabSz="914400" rtl="1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r" defTabSz="914400" rtl="1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49">
          <p15:clr>
            <a:srgbClr val="A4A3A4"/>
          </p15:clr>
        </p15:guide>
        <p15:guide id="2" pos="29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FFCCFF"/>
    <a:srgbClr val="FFFF00"/>
    <a:srgbClr val="800080"/>
    <a:srgbClr val="9933FF"/>
    <a:srgbClr val="006699"/>
    <a:srgbClr val="009999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67" autoAdjust="0"/>
    <p:restoredTop sz="87994" autoAdjust="0"/>
  </p:normalViewPr>
  <p:slideViewPr>
    <p:cSldViewPr snapToGrid="0">
      <p:cViewPr varScale="1">
        <p:scale>
          <a:sx n="98" d="100"/>
          <a:sy n="98" d="100"/>
        </p:scale>
        <p:origin x="1572" y="90"/>
      </p:cViewPr>
      <p:guideLst>
        <p:guide orient="horz" pos="2149"/>
        <p:guide pos="29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4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5620C27-10AE-4696-B84C-46C857943F6C}" type="datetimeFigureOut">
              <a:rPr lang="he-IL" smtClean="0"/>
              <a:t>י"ב/תשרי/תשפ"א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F147610-2ECD-4D54-B9DF-9FEAB644AC18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6288611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Times New Roman" panose="02020603050405020304" pitchFamily="18" charset="0"/>
              </a:defRPr>
            </a:lvl1pPr>
          </a:lstStyle>
          <a:p>
            <a:fld id="{6A731BE4-1983-47A7-893B-02A09A094410}" type="slidenum">
              <a:rPr lang="he-IL" altLang="he-IL"/>
              <a:pPr/>
              <a:t>‹#›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1162120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 dirty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fld id="{456BE09E-692A-44CF-8669-F7967F86A967}" type="slidenum">
              <a:rPr lang="he-IL" altLang="he-IL" sz="1200">
                <a:cs typeface="Times New Roman" panose="02020603050405020304" pitchFamily="18" charset="0"/>
              </a:rPr>
              <a:pPr/>
              <a:t>1</a:t>
            </a:fld>
            <a:endParaRPr lang="en-US" altLang="he-IL" sz="120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964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731BE4-1983-47A7-893B-02A09A094410}" type="slidenum">
              <a:rPr lang="he-IL" altLang="he-IL" smtClean="0"/>
              <a:pPr/>
              <a:t>5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364727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731BE4-1983-47A7-893B-02A09A094410}" type="slidenum">
              <a:rPr lang="he-IL" altLang="he-IL" smtClean="0"/>
              <a:pPr/>
              <a:t>9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268498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31BE4-1983-47A7-893B-02A09A094410}" type="slidenum">
              <a:rPr lang="he-IL" altLang="he-IL" smtClean="0"/>
              <a:pPr/>
              <a:t>13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4987244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/>
          </a:p>
        </p:txBody>
      </p:sp>
      <p:sp>
        <p:nvSpPr>
          <p:cNvPr id="55300" name="מציין מיקום של מספר שקופית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FA2A9E0-F02D-4CF6-890A-EA3FF93E9A79}" type="slidenum">
              <a:rPr lang="en-US" altLang="he-IL" sz="1200">
                <a:solidFill>
                  <a:srgbClr val="000000"/>
                </a:solidFill>
              </a:rPr>
              <a:pPr/>
              <a:t>16</a:t>
            </a:fld>
            <a:endParaRPr lang="en-US" altLang="he-IL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571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31BE4-1983-47A7-893B-02A09A094410}" type="slidenum">
              <a:rPr lang="he-IL" altLang="he-IL" smtClean="0"/>
              <a:pPr/>
              <a:t>23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1739391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731BE4-1983-47A7-893B-02A09A094410}" type="slidenum">
              <a:rPr lang="he-IL" altLang="he-IL" smtClean="0"/>
              <a:pPr/>
              <a:t>24</a:t>
            </a:fld>
            <a:endParaRPr lang="en-US" altLang="he-IL"/>
          </a:p>
        </p:txBody>
      </p:sp>
    </p:spTree>
    <p:extLst>
      <p:ext uri="{BB962C8B-B14F-4D97-AF65-F5344CB8AC3E}">
        <p14:creationId xmlns:p14="http://schemas.microsoft.com/office/powerpoint/2010/main" val="22393258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מציין מיקום של הערות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e-IL" altLang="he-IL"/>
          </a:p>
        </p:txBody>
      </p:sp>
      <p:sp>
        <p:nvSpPr>
          <p:cNvPr id="58372" name="מציין מיקום של מספר שקופית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1455E97-9822-48C8-A7E7-7CBBDF578154}" type="slidenum">
              <a:rPr lang="en-US" altLang="he-IL" sz="1200">
                <a:solidFill>
                  <a:srgbClr val="000000"/>
                </a:solidFill>
              </a:rPr>
              <a:pPr/>
              <a:t>27</a:t>
            </a:fld>
            <a:endParaRPr lang="en-US" altLang="he-IL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05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76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תמונה פנורמית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74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ותרת ו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62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ציטוט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616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כרטיס ש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73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עמוד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663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עמודת 3 תמונו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96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40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11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267"/>
            <a:ext cx="7772400" cy="147018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3077"/>
          </a:xfrm>
        </p:spPr>
        <p:txBody>
          <a:bodyPr/>
          <a:lstStyle>
            <a:lvl1pPr marL="0" indent="0" algn="ctr">
              <a:buNone/>
              <a:defRPr/>
            </a:lvl1pPr>
            <a:lvl2pPr marL="411480" indent="0" algn="ctr">
              <a:buNone/>
              <a:defRPr/>
            </a:lvl2pPr>
            <a:lvl3pPr marL="822960" indent="0" algn="ctr">
              <a:buNone/>
              <a:defRPr/>
            </a:lvl3pPr>
            <a:lvl4pPr marL="1234440" indent="0" algn="ctr">
              <a:buNone/>
              <a:defRPr/>
            </a:lvl4pPr>
            <a:lvl5pPr marL="1645920" indent="0" algn="ctr">
              <a:buNone/>
              <a:defRPr/>
            </a:lvl5pPr>
            <a:lvl6pPr marL="2057400" indent="0" algn="ctr">
              <a:buNone/>
              <a:defRPr/>
            </a:lvl6pPr>
            <a:lvl7pPr marL="2468880" indent="0" algn="ctr">
              <a:buNone/>
              <a:defRPr/>
            </a:lvl7pPr>
            <a:lvl8pPr marL="2880360" indent="0" algn="ctr">
              <a:buNone/>
              <a:defRPr/>
            </a:lvl8pPr>
            <a:lvl9pPr marL="3291840" indent="0" algn="ctr">
              <a:buNone/>
              <a:defRPr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999FA-766D-45F8-B405-55E4AE075F74}" type="slidenum">
              <a:rPr lang="en-US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148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4DF54-38E7-4DAF-BFC5-40D70D0F0E71}" type="slidenum">
              <a:rPr lang="en-US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604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39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948" y="4406265"/>
            <a:ext cx="7772400" cy="1363028"/>
          </a:xfrm>
        </p:spPr>
        <p:txBody>
          <a:bodyPr anchor="t"/>
          <a:lstStyle>
            <a:lvl1pPr algn="r">
              <a:defRPr sz="36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948" y="2906078"/>
            <a:ext cx="7772400" cy="150018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80" indent="0">
              <a:buNone/>
              <a:defRPr sz="1620"/>
            </a:lvl2pPr>
            <a:lvl3pPr marL="822960" indent="0">
              <a:buNone/>
              <a:defRPr sz="1440"/>
            </a:lvl3pPr>
            <a:lvl4pPr marL="1234440" indent="0">
              <a:buNone/>
              <a:defRPr sz="1260"/>
            </a:lvl4pPr>
            <a:lvl5pPr marL="1645920" indent="0">
              <a:buNone/>
              <a:defRPr sz="1260"/>
            </a:lvl5pPr>
            <a:lvl6pPr marL="2057400" indent="0">
              <a:buNone/>
              <a:defRPr sz="1260"/>
            </a:lvl6pPr>
            <a:lvl7pPr marL="2468880" indent="0">
              <a:buNone/>
              <a:defRPr sz="1260"/>
            </a:lvl7pPr>
            <a:lvl8pPr marL="2880360" indent="0">
              <a:buNone/>
              <a:defRPr sz="1260"/>
            </a:lvl8pPr>
            <a:lvl9pPr marL="3291840" indent="0">
              <a:buNone/>
              <a:defRPr sz="126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0BA36-0CD9-4B3D-83D7-8521FEAB5540}" type="slidenum">
              <a:rPr lang="en-US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8530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85800" y="1980248"/>
            <a:ext cx="3817620" cy="4116229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0580" y="1980248"/>
            <a:ext cx="3817620" cy="4116229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2C1D7-0368-4FCE-8A57-A5680FFA696A}" type="slidenum">
              <a:rPr lang="en-US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6461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4478"/>
            <a:ext cx="4040505" cy="640080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558"/>
            <a:ext cx="4040505" cy="3951923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4867" y="1534478"/>
            <a:ext cx="4041933" cy="640080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4867" y="2174558"/>
            <a:ext cx="4041933" cy="3951923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A8058-7755-4464-B43E-E1EE5DD6758C}" type="slidenum">
              <a:rPr lang="en-US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4719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48AE2-2F6D-4629-B67C-E3365B224873}" type="slidenum">
              <a:rPr lang="en-US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4343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1996E-9540-43A8-B869-0B5A0CC6A156}" type="slidenum">
              <a:rPr lang="en-US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6187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2892"/>
            <a:ext cx="3008948" cy="1161573"/>
          </a:xfrm>
        </p:spPr>
        <p:txBody>
          <a:bodyPr anchor="b"/>
          <a:lstStyle>
            <a:lvl1pPr algn="r">
              <a:defRPr sz="18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4733" y="272892"/>
            <a:ext cx="5112068" cy="5853588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4465"/>
            <a:ext cx="3008948" cy="4692015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8AD94-B0A1-4779-A23B-09C3C4048217}" type="slidenum">
              <a:rPr lang="en-US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1342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1653" y="4800600"/>
            <a:ext cx="5486400" cy="567214"/>
          </a:xfrm>
        </p:spPr>
        <p:txBody>
          <a:bodyPr anchor="b"/>
          <a:lstStyle>
            <a:lvl1pPr algn="r">
              <a:defRPr sz="18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1653" y="612934"/>
            <a:ext cx="5486400" cy="4114800"/>
          </a:xfr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1653" y="5367814"/>
            <a:ext cx="5486400" cy="804386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8B4AB-1E66-44D8-BB82-1558D4A7FDC3}" type="slidenum">
              <a:rPr lang="en-US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0310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677CB-E199-401A-BCBC-45817A1F4305}" type="slidenum">
              <a:rPr lang="en-US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5595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515100" y="608648"/>
            <a:ext cx="1943100" cy="5487829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85800" y="608648"/>
            <a:ext cx="5692140" cy="5487829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894F7-0672-41BE-B5AC-67C9E88E8B33}" type="slidenum">
              <a:rPr lang="en-US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6572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267"/>
            <a:ext cx="7772400" cy="147018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3077"/>
          </a:xfrm>
        </p:spPr>
        <p:txBody>
          <a:bodyPr/>
          <a:lstStyle>
            <a:lvl1pPr marL="0" indent="0" algn="ctr">
              <a:buNone/>
              <a:defRPr/>
            </a:lvl1pPr>
            <a:lvl2pPr marL="411480" indent="0" algn="ctr">
              <a:buNone/>
              <a:defRPr/>
            </a:lvl2pPr>
            <a:lvl3pPr marL="822960" indent="0" algn="ctr">
              <a:buNone/>
              <a:defRPr/>
            </a:lvl3pPr>
            <a:lvl4pPr marL="1234440" indent="0" algn="ctr">
              <a:buNone/>
              <a:defRPr/>
            </a:lvl4pPr>
            <a:lvl5pPr marL="1645920" indent="0" algn="ctr">
              <a:buNone/>
              <a:defRPr/>
            </a:lvl5pPr>
            <a:lvl6pPr marL="2057400" indent="0" algn="ctr">
              <a:buNone/>
              <a:defRPr/>
            </a:lvl6pPr>
            <a:lvl7pPr marL="2468880" indent="0" algn="ctr">
              <a:buNone/>
              <a:defRPr/>
            </a:lvl7pPr>
            <a:lvl8pPr marL="2880360" indent="0" algn="ctr">
              <a:buNone/>
              <a:defRPr/>
            </a:lvl8pPr>
            <a:lvl9pPr marL="3291840" indent="0" algn="ctr">
              <a:buNone/>
              <a:defRPr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999FA-766D-45F8-B405-55E4AE075F74}" type="slidenum">
              <a:rPr lang="en-US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461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230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4DF54-38E7-4DAF-BFC5-40D70D0F0E71}" type="slidenum">
              <a:rPr lang="en-US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0213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948" y="4406265"/>
            <a:ext cx="7772400" cy="1363028"/>
          </a:xfrm>
        </p:spPr>
        <p:txBody>
          <a:bodyPr anchor="t"/>
          <a:lstStyle>
            <a:lvl1pPr algn="r">
              <a:defRPr sz="36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948" y="2906078"/>
            <a:ext cx="7772400" cy="150018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80" indent="0">
              <a:buNone/>
              <a:defRPr sz="1620"/>
            </a:lvl2pPr>
            <a:lvl3pPr marL="822960" indent="0">
              <a:buNone/>
              <a:defRPr sz="1440"/>
            </a:lvl3pPr>
            <a:lvl4pPr marL="1234440" indent="0">
              <a:buNone/>
              <a:defRPr sz="1260"/>
            </a:lvl4pPr>
            <a:lvl5pPr marL="1645920" indent="0">
              <a:buNone/>
              <a:defRPr sz="1260"/>
            </a:lvl5pPr>
            <a:lvl6pPr marL="2057400" indent="0">
              <a:buNone/>
              <a:defRPr sz="1260"/>
            </a:lvl6pPr>
            <a:lvl7pPr marL="2468880" indent="0">
              <a:buNone/>
              <a:defRPr sz="1260"/>
            </a:lvl7pPr>
            <a:lvl8pPr marL="2880360" indent="0">
              <a:buNone/>
              <a:defRPr sz="1260"/>
            </a:lvl8pPr>
            <a:lvl9pPr marL="3291840" indent="0">
              <a:buNone/>
              <a:defRPr sz="126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0BA36-0CD9-4B3D-83D7-8521FEAB5540}" type="slidenum">
              <a:rPr lang="en-US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5107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85800" y="1980248"/>
            <a:ext cx="3817620" cy="4116229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0580" y="1980248"/>
            <a:ext cx="3817620" cy="4116229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2C1D7-0368-4FCE-8A57-A5680FFA696A}" type="slidenum">
              <a:rPr lang="en-US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9685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4478"/>
            <a:ext cx="4040505" cy="640080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558"/>
            <a:ext cx="4040505" cy="3951923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4867" y="1534478"/>
            <a:ext cx="4041933" cy="640080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4867" y="2174558"/>
            <a:ext cx="4041933" cy="3951923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A8058-7755-4464-B43E-E1EE5DD6758C}" type="slidenum">
              <a:rPr lang="en-US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0719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48AE2-2F6D-4629-B67C-E3365B224873}" type="slidenum">
              <a:rPr lang="en-US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5882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1996E-9540-43A8-B869-0B5A0CC6A156}" type="slidenum">
              <a:rPr lang="en-US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1073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2892"/>
            <a:ext cx="3008948" cy="1161573"/>
          </a:xfrm>
        </p:spPr>
        <p:txBody>
          <a:bodyPr anchor="b"/>
          <a:lstStyle>
            <a:lvl1pPr algn="r">
              <a:defRPr sz="18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4733" y="272892"/>
            <a:ext cx="5112068" cy="5853588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4465"/>
            <a:ext cx="3008948" cy="4692015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8AD94-B0A1-4779-A23B-09C3C4048217}" type="slidenum">
              <a:rPr lang="en-US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8945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1653" y="4800600"/>
            <a:ext cx="5486400" cy="567214"/>
          </a:xfrm>
        </p:spPr>
        <p:txBody>
          <a:bodyPr anchor="b"/>
          <a:lstStyle>
            <a:lvl1pPr algn="r">
              <a:defRPr sz="18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1653" y="612934"/>
            <a:ext cx="5486400" cy="4114800"/>
          </a:xfr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1653" y="5367814"/>
            <a:ext cx="5486400" cy="804386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8B4AB-1E66-44D8-BB82-1558D4A7FDC3}" type="slidenum">
              <a:rPr lang="en-US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6361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677CB-E199-401A-BCBC-45817A1F4305}" type="slidenum">
              <a:rPr lang="en-US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5198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515100" y="608648"/>
            <a:ext cx="1943100" cy="5487829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85800" y="608648"/>
            <a:ext cx="5692140" cy="5487829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894F7-0672-41BE-B5AC-67C9E88E8B33}" type="slidenum">
              <a:rPr lang="en-US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011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894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267"/>
            <a:ext cx="7772400" cy="147018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3077"/>
          </a:xfrm>
        </p:spPr>
        <p:txBody>
          <a:bodyPr/>
          <a:lstStyle>
            <a:lvl1pPr marL="0" indent="0" algn="ctr">
              <a:buNone/>
              <a:defRPr/>
            </a:lvl1pPr>
            <a:lvl2pPr marL="411480" indent="0" algn="ctr">
              <a:buNone/>
              <a:defRPr/>
            </a:lvl2pPr>
            <a:lvl3pPr marL="822960" indent="0" algn="ctr">
              <a:buNone/>
              <a:defRPr/>
            </a:lvl3pPr>
            <a:lvl4pPr marL="1234440" indent="0" algn="ctr">
              <a:buNone/>
              <a:defRPr/>
            </a:lvl4pPr>
            <a:lvl5pPr marL="1645920" indent="0" algn="ctr">
              <a:buNone/>
              <a:defRPr/>
            </a:lvl5pPr>
            <a:lvl6pPr marL="2057400" indent="0" algn="ctr">
              <a:buNone/>
              <a:defRPr/>
            </a:lvl6pPr>
            <a:lvl7pPr marL="2468880" indent="0" algn="ctr">
              <a:buNone/>
              <a:defRPr/>
            </a:lvl7pPr>
            <a:lvl8pPr marL="2880360" indent="0" algn="ctr">
              <a:buNone/>
              <a:defRPr/>
            </a:lvl8pPr>
            <a:lvl9pPr marL="3291840" indent="0" algn="ctr">
              <a:buNone/>
              <a:defRPr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999FA-766D-45F8-B405-55E4AE075F74}" type="slidenum">
              <a:rPr lang="en-US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2530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04DF54-38E7-4DAF-BFC5-40D70D0F0E71}" type="slidenum">
              <a:rPr lang="en-US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632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948" y="4406265"/>
            <a:ext cx="7772400" cy="1363028"/>
          </a:xfrm>
        </p:spPr>
        <p:txBody>
          <a:bodyPr anchor="t"/>
          <a:lstStyle>
            <a:lvl1pPr algn="r">
              <a:defRPr sz="36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948" y="2906078"/>
            <a:ext cx="7772400" cy="1500188"/>
          </a:xfrm>
        </p:spPr>
        <p:txBody>
          <a:bodyPr anchor="b"/>
          <a:lstStyle>
            <a:lvl1pPr marL="0" indent="0">
              <a:buNone/>
              <a:defRPr sz="1800"/>
            </a:lvl1pPr>
            <a:lvl2pPr marL="411480" indent="0">
              <a:buNone/>
              <a:defRPr sz="1620"/>
            </a:lvl2pPr>
            <a:lvl3pPr marL="822960" indent="0">
              <a:buNone/>
              <a:defRPr sz="1440"/>
            </a:lvl3pPr>
            <a:lvl4pPr marL="1234440" indent="0">
              <a:buNone/>
              <a:defRPr sz="1260"/>
            </a:lvl4pPr>
            <a:lvl5pPr marL="1645920" indent="0">
              <a:buNone/>
              <a:defRPr sz="1260"/>
            </a:lvl5pPr>
            <a:lvl6pPr marL="2057400" indent="0">
              <a:buNone/>
              <a:defRPr sz="1260"/>
            </a:lvl6pPr>
            <a:lvl7pPr marL="2468880" indent="0">
              <a:buNone/>
              <a:defRPr sz="1260"/>
            </a:lvl7pPr>
            <a:lvl8pPr marL="2880360" indent="0">
              <a:buNone/>
              <a:defRPr sz="1260"/>
            </a:lvl8pPr>
            <a:lvl9pPr marL="3291840" indent="0">
              <a:buNone/>
              <a:defRPr sz="126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B0BA36-0CD9-4B3D-83D7-8521FEAB5540}" type="slidenum">
              <a:rPr lang="en-US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9437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685800" y="1980248"/>
            <a:ext cx="3817620" cy="4116229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0580" y="1980248"/>
            <a:ext cx="3817620" cy="4116229"/>
          </a:xfrm>
        </p:spPr>
        <p:txBody>
          <a:bodyPr/>
          <a:lstStyle>
            <a:lvl1pPr>
              <a:defRPr sz="2520"/>
            </a:lvl1pPr>
            <a:lvl2pPr>
              <a:defRPr sz="2160"/>
            </a:lvl2pPr>
            <a:lvl3pPr>
              <a:defRPr sz="1800"/>
            </a:lvl3pPr>
            <a:lvl4pPr>
              <a:defRPr sz="1620"/>
            </a:lvl4pPr>
            <a:lvl5pPr>
              <a:defRPr sz="1620"/>
            </a:lvl5pPr>
            <a:lvl6pPr>
              <a:defRPr sz="1620"/>
            </a:lvl6pPr>
            <a:lvl7pPr>
              <a:defRPr sz="1620"/>
            </a:lvl7pPr>
            <a:lvl8pPr>
              <a:defRPr sz="1620"/>
            </a:lvl8pPr>
            <a:lvl9pPr>
              <a:defRPr sz="162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2C1D7-0368-4FCE-8A57-A5680FFA696A}" type="slidenum">
              <a:rPr lang="en-US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1495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4478"/>
            <a:ext cx="4040505" cy="640080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558"/>
            <a:ext cx="4040505" cy="3951923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4867" y="1534478"/>
            <a:ext cx="4041933" cy="640080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4867" y="2174558"/>
            <a:ext cx="4041933" cy="3951923"/>
          </a:xfrm>
        </p:spPr>
        <p:txBody>
          <a:bodyPr/>
          <a:lstStyle>
            <a:lvl1pPr>
              <a:defRPr sz="2160"/>
            </a:lvl1pPr>
            <a:lvl2pPr>
              <a:defRPr sz="1800"/>
            </a:lvl2pPr>
            <a:lvl3pPr>
              <a:defRPr sz="1620"/>
            </a:lvl3pPr>
            <a:lvl4pPr>
              <a:defRPr sz="1440"/>
            </a:lvl4pPr>
            <a:lvl5pPr>
              <a:defRPr sz="1440"/>
            </a:lvl5pPr>
            <a:lvl6pPr>
              <a:defRPr sz="1440"/>
            </a:lvl6pPr>
            <a:lvl7pPr>
              <a:defRPr sz="1440"/>
            </a:lvl7pPr>
            <a:lvl8pPr>
              <a:defRPr sz="1440"/>
            </a:lvl8pPr>
            <a:lvl9pPr>
              <a:defRPr sz="144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3A8058-7755-4464-B43E-E1EE5DD6758C}" type="slidenum">
              <a:rPr lang="en-US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7934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B48AE2-2F6D-4629-B67C-E3365B224873}" type="slidenum">
              <a:rPr lang="en-US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4281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61996E-9540-43A8-B869-0B5A0CC6A156}" type="slidenum">
              <a:rPr lang="en-US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0610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2892"/>
            <a:ext cx="3008948" cy="1161573"/>
          </a:xfrm>
        </p:spPr>
        <p:txBody>
          <a:bodyPr anchor="b"/>
          <a:lstStyle>
            <a:lvl1pPr algn="r">
              <a:defRPr sz="18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4733" y="272892"/>
            <a:ext cx="5112068" cy="5853588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4465"/>
            <a:ext cx="3008948" cy="4692015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8AD94-B0A1-4779-A23B-09C3C4048217}" type="slidenum">
              <a:rPr lang="en-US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7293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1653" y="4800600"/>
            <a:ext cx="5486400" cy="567214"/>
          </a:xfrm>
        </p:spPr>
        <p:txBody>
          <a:bodyPr anchor="b"/>
          <a:lstStyle>
            <a:lvl1pPr algn="r">
              <a:defRPr sz="18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1653" y="612934"/>
            <a:ext cx="5486400" cy="4114800"/>
          </a:xfr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1653" y="5367814"/>
            <a:ext cx="5486400" cy="804386"/>
          </a:xfrm>
        </p:spPr>
        <p:txBody>
          <a:bodyPr/>
          <a:lstStyle>
            <a:lvl1pPr marL="0" indent="0">
              <a:buNone/>
              <a:defRPr sz="1260"/>
            </a:lvl1pPr>
            <a:lvl2pPr marL="411480" indent="0">
              <a:buNone/>
              <a:defRPr sz="1080"/>
            </a:lvl2pPr>
            <a:lvl3pPr marL="822960" indent="0">
              <a:buNone/>
              <a:defRPr sz="900"/>
            </a:lvl3pPr>
            <a:lvl4pPr marL="1234440" indent="0">
              <a:buNone/>
              <a:defRPr sz="810"/>
            </a:lvl4pPr>
            <a:lvl5pPr marL="1645920" indent="0">
              <a:buNone/>
              <a:defRPr sz="810"/>
            </a:lvl5pPr>
            <a:lvl6pPr marL="2057400" indent="0">
              <a:buNone/>
              <a:defRPr sz="810"/>
            </a:lvl6pPr>
            <a:lvl7pPr marL="2468880" indent="0">
              <a:buNone/>
              <a:defRPr sz="810"/>
            </a:lvl7pPr>
            <a:lvl8pPr marL="2880360" indent="0">
              <a:buNone/>
              <a:defRPr sz="810"/>
            </a:lvl8pPr>
            <a:lvl9pPr marL="3291840" indent="0">
              <a:buNone/>
              <a:defRPr sz="81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C8B4AB-1E66-44D8-BB82-1558D4A7FDC3}" type="slidenum">
              <a:rPr lang="en-US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2222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677CB-E199-401A-BCBC-45817A1F4305}" type="slidenum">
              <a:rPr lang="en-US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089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061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515100" y="608648"/>
            <a:ext cx="1943100" cy="5487829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685800" y="608648"/>
            <a:ext cx="5692140" cy="5487829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894F7-0672-41BE-B5AC-67C9E88E8B33}" type="slidenum">
              <a:rPr lang="en-US" altLang="he-I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he-I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064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92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88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52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55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 cstate="print">
            <a:alphaModFix amt="57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 Box 9"/>
          <p:cNvSpPr txBox="1">
            <a:spLocks noChangeArrowheads="1"/>
          </p:cNvSpPr>
          <p:nvPr userDrawn="1"/>
        </p:nvSpPr>
        <p:spPr bwMode="auto">
          <a:xfrm>
            <a:off x="1339850" y="6613525"/>
            <a:ext cx="780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  <a:defRPr/>
            </a:pPr>
            <a:r>
              <a:rPr lang="he-IL" sz="1000">
                <a:solidFill>
                  <a:schemeClr val="bg1"/>
                </a:solidFill>
              </a:rPr>
              <a:t>כתיבה: צוות מדריכות מטעם מפמ"ר תנ"ך, עריכה אילנה בביוף ודליה שלומוף, מינהלת המחשבים, מנח"י, תשס"ו 2.2006</a:t>
            </a:r>
          </a:p>
        </p:txBody>
      </p:sp>
    </p:spTree>
    <p:extLst>
      <p:ext uri="{BB962C8B-B14F-4D97-AF65-F5344CB8AC3E}">
        <p14:creationId xmlns:p14="http://schemas.microsoft.com/office/powerpoint/2010/main" val="4140924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l" defTabSz="457207" rtl="1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6" indent="-342906" algn="r" defTabSz="457207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r" defTabSz="457207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r" defTabSz="457207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r" defTabSz="457207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r" defTabSz="457207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r" defTabSz="457207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r" defTabSz="457207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r" defTabSz="457207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r" defTabSz="457207" rtl="1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r" defTabSz="457207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8648"/>
            <a:ext cx="7772400" cy="114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0248"/>
            <a:ext cx="7772400" cy="4116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text styles</a:t>
            </a:r>
          </a:p>
          <a:p>
            <a:pPr lvl="1"/>
            <a:r>
              <a:rPr lang="en-US" altLang="he-IL"/>
              <a:t>Second level</a:t>
            </a:r>
          </a:p>
          <a:p>
            <a:pPr lvl="2"/>
            <a:r>
              <a:rPr lang="en-US" altLang="he-IL"/>
              <a:t>Third level</a:t>
            </a:r>
          </a:p>
          <a:p>
            <a:pPr lvl="3"/>
            <a:r>
              <a:rPr lang="en-US" altLang="he-IL"/>
              <a:t>Fourth level</a:t>
            </a:r>
          </a:p>
          <a:p>
            <a:pPr lvl="4"/>
            <a:r>
              <a:rPr lang="en-US" altLang="he-IL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7925"/>
            <a:ext cx="1905953" cy="45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6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248" y="6247925"/>
            <a:ext cx="2897505" cy="45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6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248" y="6247925"/>
            <a:ext cx="1907382" cy="45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60" smtClean="0"/>
            </a:lvl1pPr>
          </a:lstStyle>
          <a:p>
            <a:pPr>
              <a:defRPr/>
            </a:pPr>
            <a:fld id="{B9674566-02C3-4071-B8BC-CB949FB7288A}" type="slidenum">
              <a:rPr lang="en-US" altLang="he-IL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US" altLang="he-IL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037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Times New Roman" pitchFamily="18" charset="0"/>
        </a:defRPr>
      </a:lvl5pPr>
      <a:lvl6pPr marL="411480" algn="ctr" rtl="0" fontAlgn="base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Times New Roman" pitchFamily="18" charset="0"/>
        </a:defRPr>
      </a:lvl6pPr>
      <a:lvl7pPr marL="822960" algn="ctr" rtl="0" fontAlgn="base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Times New Roman" pitchFamily="18" charset="0"/>
        </a:defRPr>
      </a:lvl7pPr>
      <a:lvl8pPr marL="1234440" algn="ctr" rtl="0" fontAlgn="base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Times New Roman" pitchFamily="18" charset="0"/>
        </a:defRPr>
      </a:lvl8pPr>
      <a:lvl9pPr marL="1645920" algn="ctr" rtl="0" fontAlgn="base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Times New Roman" pitchFamily="18" charset="0"/>
        </a:defRPr>
      </a:lvl9pPr>
    </p:titleStyle>
    <p:bodyStyle>
      <a:lvl1pPr marL="308610" indent="-308610" algn="l" rtl="0" eaLnBrk="0" fontAlgn="base" hangingPunct="0">
        <a:spcBef>
          <a:spcPct val="20000"/>
        </a:spcBef>
        <a:spcAft>
          <a:spcPct val="0"/>
        </a:spcAft>
        <a:buChar char="•"/>
        <a:defRPr sz="288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rtl="0" eaLnBrk="0" fontAlgn="base" hangingPunct="0">
        <a:spcBef>
          <a:spcPct val="20000"/>
        </a:spcBef>
        <a:spcAft>
          <a:spcPct val="0"/>
        </a:spcAft>
        <a:buChar char="–"/>
        <a:defRPr sz="2520">
          <a:solidFill>
            <a:schemeClr val="tx1"/>
          </a:solidFill>
          <a:latin typeface="+mn-lt"/>
        </a:defRPr>
      </a:lvl2pPr>
      <a:lvl3pPr marL="1028700" indent="-205740" algn="l" rtl="0" eaLnBrk="0" fontAlgn="base" hangingPunct="0">
        <a:spcBef>
          <a:spcPct val="20000"/>
        </a:spcBef>
        <a:spcAft>
          <a:spcPct val="0"/>
        </a:spcAft>
        <a:buChar char="•"/>
        <a:defRPr sz="2160">
          <a:solidFill>
            <a:schemeClr val="tx1"/>
          </a:solidFill>
          <a:latin typeface="+mn-lt"/>
        </a:defRPr>
      </a:lvl3pPr>
      <a:lvl4pPr marL="1440180" indent="-205740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851660" indent="-205740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26314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7462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8610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49758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he-IL"/>
      </a:defPPr>
      <a:lvl1pPr marL="0" algn="r" defTabSz="822960" rtl="1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r" defTabSz="822960" rtl="1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r" defTabSz="822960" rtl="1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r" defTabSz="822960" rtl="1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r" defTabSz="822960" rtl="1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r" defTabSz="822960" rtl="1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r" defTabSz="822960" rtl="1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r" defTabSz="822960" rtl="1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r" defTabSz="822960" rtl="1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8648"/>
            <a:ext cx="7772400" cy="114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0248"/>
            <a:ext cx="7772400" cy="4116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text styles</a:t>
            </a:r>
          </a:p>
          <a:p>
            <a:pPr lvl="1"/>
            <a:r>
              <a:rPr lang="en-US" altLang="he-IL"/>
              <a:t>Second level</a:t>
            </a:r>
          </a:p>
          <a:p>
            <a:pPr lvl="2"/>
            <a:r>
              <a:rPr lang="en-US" altLang="he-IL"/>
              <a:t>Third level</a:t>
            </a:r>
          </a:p>
          <a:p>
            <a:pPr lvl="3"/>
            <a:r>
              <a:rPr lang="en-US" altLang="he-IL"/>
              <a:t>Fourth level</a:t>
            </a:r>
          </a:p>
          <a:p>
            <a:pPr lvl="4"/>
            <a:r>
              <a:rPr lang="en-US" altLang="he-IL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7925"/>
            <a:ext cx="1905953" cy="45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6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248" y="6247925"/>
            <a:ext cx="2897505" cy="45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6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248" y="6247925"/>
            <a:ext cx="1907382" cy="45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60" smtClean="0"/>
            </a:lvl1pPr>
          </a:lstStyle>
          <a:p>
            <a:pPr>
              <a:defRPr/>
            </a:pPr>
            <a:fld id="{B9674566-02C3-4071-B8BC-CB949FB7288A}" type="slidenum">
              <a:rPr lang="en-US" altLang="he-IL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US" altLang="he-IL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1537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Times New Roman" pitchFamily="18" charset="0"/>
        </a:defRPr>
      </a:lvl5pPr>
      <a:lvl6pPr marL="411480" algn="ctr" rtl="0" fontAlgn="base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Times New Roman" pitchFamily="18" charset="0"/>
        </a:defRPr>
      </a:lvl6pPr>
      <a:lvl7pPr marL="822960" algn="ctr" rtl="0" fontAlgn="base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Times New Roman" pitchFamily="18" charset="0"/>
        </a:defRPr>
      </a:lvl7pPr>
      <a:lvl8pPr marL="1234440" algn="ctr" rtl="0" fontAlgn="base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Times New Roman" pitchFamily="18" charset="0"/>
        </a:defRPr>
      </a:lvl8pPr>
      <a:lvl9pPr marL="1645920" algn="ctr" rtl="0" fontAlgn="base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Times New Roman" pitchFamily="18" charset="0"/>
        </a:defRPr>
      </a:lvl9pPr>
    </p:titleStyle>
    <p:bodyStyle>
      <a:lvl1pPr marL="308610" indent="-308610" algn="l" rtl="0" eaLnBrk="0" fontAlgn="base" hangingPunct="0">
        <a:spcBef>
          <a:spcPct val="20000"/>
        </a:spcBef>
        <a:spcAft>
          <a:spcPct val="0"/>
        </a:spcAft>
        <a:buChar char="•"/>
        <a:defRPr sz="288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rtl="0" eaLnBrk="0" fontAlgn="base" hangingPunct="0">
        <a:spcBef>
          <a:spcPct val="20000"/>
        </a:spcBef>
        <a:spcAft>
          <a:spcPct val="0"/>
        </a:spcAft>
        <a:buChar char="–"/>
        <a:defRPr sz="2520">
          <a:solidFill>
            <a:schemeClr val="tx1"/>
          </a:solidFill>
          <a:latin typeface="+mn-lt"/>
        </a:defRPr>
      </a:lvl2pPr>
      <a:lvl3pPr marL="1028700" indent="-205740" algn="l" rtl="0" eaLnBrk="0" fontAlgn="base" hangingPunct="0">
        <a:spcBef>
          <a:spcPct val="20000"/>
        </a:spcBef>
        <a:spcAft>
          <a:spcPct val="0"/>
        </a:spcAft>
        <a:buChar char="•"/>
        <a:defRPr sz="2160">
          <a:solidFill>
            <a:schemeClr val="tx1"/>
          </a:solidFill>
          <a:latin typeface="+mn-lt"/>
        </a:defRPr>
      </a:lvl3pPr>
      <a:lvl4pPr marL="1440180" indent="-205740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851660" indent="-205740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26314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7462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8610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49758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he-IL"/>
      </a:defPPr>
      <a:lvl1pPr marL="0" algn="r" defTabSz="822960" rtl="1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r" defTabSz="822960" rtl="1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r" defTabSz="822960" rtl="1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r" defTabSz="822960" rtl="1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r" defTabSz="822960" rtl="1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r" defTabSz="822960" rtl="1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r" defTabSz="822960" rtl="1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r" defTabSz="822960" rtl="1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r" defTabSz="822960" rtl="1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8648"/>
            <a:ext cx="7772400" cy="1144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0248"/>
            <a:ext cx="7772400" cy="4116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e-IL"/>
              <a:t>Click to edit Master text styles</a:t>
            </a:r>
          </a:p>
          <a:p>
            <a:pPr lvl="1"/>
            <a:r>
              <a:rPr lang="en-US" altLang="he-IL"/>
              <a:t>Second level</a:t>
            </a:r>
          </a:p>
          <a:p>
            <a:pPr lvl="2"/>
            <a:r>
              <a:rPr lang="en-US" altLang="he-IL"/>
              <a:t>Third level</a:t>
            </a:r>
          </a:p>
          <a:p>
            <a:pPr lvl="3"/>
            <a:r>
              <a:rPr lang="en-US" altLang="he-IL"/>
              <a:t>Fourth level</a:t>
            </a:r>
          </a:p>
          <a:p>
            <a:pPr lvl="4"/>
            <a:r>
              <a:rPr lang="en-US" altLang="he-IL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7925"/>
            <a:ext cx="1905953" cy="45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6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3248" y="6247925"/>
            <a:ext cx="2897505" cy="45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6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2248" y="6247925"/>
            <a:ext cx="1907382" cy="45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60" smtClean="0"/>
            </a:lvl1pPr>
          </a:lstStyle>
          <a:p>
            <a:pPr>
              <a:defRPr/>
            </a:pPr>
            <a:fld id="{B9674566-02C3-4071-B8BC-CB949FB7288A}" type="slidenum">
              <a:rPr lang="en-US" altLang="he-IL">
                <a:solidFill>
                  <a:srgbClr val="000000"/>
                </a:solidFill>
                <a:cs typeface="+mn-cs"/>
              </a:rPr>
              <a:pPr>
                <a:defRPr/>
              </a:pPr>
              <a:t>‹#›</a:t>
            </a:fld>
            <a:endParaRPr lang="en-US" altLang="he-IL">
              <a:solidFill>
                <a:srgbClr val="00000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8603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Times New Roman" pitchFamily="18" charset="0"/>
        </a:defRPr>
      </a:lvl5pPr>
      <a:lvl6pPr marL="411480" algn="ctr" rtl="0" fontAlgn="base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Times New Roman" pitchFamily="18" charset="0"/>
        </a:defRPr>
      </a:lvl6pPr>
      <a:lvl7pPr marL="822960" algn="ctr" rtl="0" fontAlgn="base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Times New Roman" pitchFamily="18" charset="0"/>
        </a:defRPr>
      </a:lvl7pPr>
      <a:lvl8pPr marL="1234440" algn="ctr" rtl="0" fontAlgn="base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Times New Roman" pitchFamily="18" charset="0"/>
        </a:defRPr>
      </a:lvl8pPr>
      <a:lvl9pPr marL="1645920" algn="ctr" rtl="0" fontAlgn="base">
        <a:spcBef>
          <a:spcPct val="0"/>
        </a:spcBef>
        <a:spcAft>
          <a:spcPct val="0"/>
        </a:spcAft>
        <a:defRPr sz="3960">
          <a:solidFill>
            <a:schemeClr val="tx2"/>
          </a:solidFill>
          <a:latin typeface="Times New Roman" pitchFamily="18" charset="0"/>
        </a:defRPr>
      </a:lvl9pPr>
    </p:titleStyle>
    <p:bodyStyle>
      <a:lvl1pPr marL="308610" indent="-308610" algn="l" rtl="0" eaLnBrk="0" fontAlgn="base" hangingPunct="0">
        <a:spcBef>
          <a:spcPct val="20000"/>
        </a:spcBef>
        <a:spcAft>
          <a:spcPct val="0"/>
        </a:spcAft>
        <a:buChar char="•"/>
        <a:defRPr sz="288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57175" algn="l" rtl="0" eaLnBrk="0" fontAlgn="base" hangingPunct="0">
        <a:spcBef>
          <a:spcPct val="20000"/>
        </a:spcBef>
        <a:spcAft>
          <a:spcPct val="0"/>
        </a:spcAft>
        <a:buChar char="–"/>
        <a:defRPr sz="2520">
          <a:solidFill>
            <a:schemeClr val="tx1"/>
          </a:solidFill>
          <a:latin typeface="+mn-lt"/>
        </a:defRPr>
      </a:lvl2pPr>
      <a:lvl3pPr marL="1028700" indent="-205740" algn="l" rtl="0" eaLnBrk="0" fontAlgn="base" hangingPunct="0">
        <a:spcBef>
          <a:spcPct val="20000"/>
        </a:spcBef>
        <a:spcAft>
          <a:spcPct val="0"/>
        </a:spcAft>
        <a:buChar char="•"/>
        <a:defRPr sz="2160">
          <a:solidFill>
            <a:schemeClr val="tx1"/>
          </a:solidFill>
          <a:latin typeface="+mn-lt"/>
        </a:defRPr>
      </a:lvl3pPr>
      <a:lvl4pPr marL="1440180" indent="-205740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1851660" indent="-205740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26314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6pPr>
      <a:lvl7pPr marL="267462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7pPr>
      <a:lvl8pPr marL="308610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8pPr>
      <a:lvl9pPr marL="3497580" indent="-20574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9pPr>
    </p:bodyStyle>
    <p:otherStyle>
      <a:defPPr>
        <a:defRPr lang="he-IL"/>
      </a:defPPr>
      <a:lvl1pPr marL="0" algn="r" defTabSz="822960" rtl="1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r" defTabSz="822960" rtl="1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r" defTabSz="822960" rtl="1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r" defTabSz="822960" rtl="1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r" defTabSz="822960" rtl="1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r" defTabSz="822960" rtl="1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r" defTabSz="822960" rtl="1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r" defTabSz="822960" rtl="1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r" defTabSz="822960" rtl="1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6.jpeg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6.jpe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22.png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6.jpe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33000"/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קבוצה 3"/>
          <p:cNvGrpSpPr/>
          <p:nvPr/>
        </p:nvGrpSpPr>
        <p:grpSpPr>
          <a:xfrm>
            <a:off x="6308645" y="1873250"/>
            <a:ext cx="2514600" cy="4756150"/>
            <a:chOff x="5867400" y="1492250"/>
            <a:chExt cx="2514600" cy="4756150"/>
          </a:xfrm>
        </p:grpSpPr>
        <p:sp>
          <p:nvSpPr>
            <p:cNvPr id="2051" name="Rectangle 3"/>
            <p:cNvSpPr>
              <a:spLocks noChangeArrowheads="1"/>
            </p:cNvSpPr>
            <p:nvPr/>
          </p:nvSpPr>
          <p:spPr bwMode="auto">
            <a:xfrm>
              <a:off x="5867400" y="1508125"/>
              <a:ext cx="2514600" cy="4724400"/>
            </a:xfrm>
            <a:prstGeom prst="rect">
              <a:avLst/>
            </a:prstGeom>
            <a:gradFill rotWithShape="0">
              <a:gsLst>
                <a:gs pos="0">
                  <a:srgbClr val="0066CC"/>
                </a:gs>
                <a:gs pos="100000">
                  <a:srgbClr val="000066"/>
                </a:gs>
              </a:gsLst>
              <a:path path="shape">
                <a:fillToRect l="50000" t="50000" r="50000" b="50000"/>
              </a:path>
            </a:gradFill>
            <a:ln w="57150">
              <a:solidFill>
                <a:srgbClr val="3399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2052" name="Text Box 4"/>
            <p:cNvSpPr txBox="1">
              <a:spLocks noChangeArrowheads="1"/>
            </p:cNvSpPr>
            <p:nvPr/>
          </p:nvSpPr>
          <p:spPr bwMode="auto">
            <a:xfrm>
              <a:off x="5943600" y="1492250"/>
              <a:ext cx="685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he-IL" dirty="0">
                  <a:solidFill>
                    <a:schemeClr val="bg1"/>
                  </a:solidFill>
                  <a:latin typeface="Arial" panose="020B0604020202020204" pitchFamily="34" charset="0"/>
                </a:rPr>
                <a:t>15</a:t>
              </a:r>
              <a:endParaRPr lang="en-US" altLang="he-IL" dirty="0">
                <a:solidFill>
                  <a:schemeClr val="bg1"/>
                </a:solidFill>
              </a:endParaRPr>
            </a:p>
          </p:txBody>
        </p:sp>
        <p:sp>
          <p:nvSpPr>
            <p:cNvPr id="2053" name="Text Box 5"/>
            <p:cNvSpPr txBox="1">
              <a:spLocks noChangeArrowheads="1"/>
            </p:cNvSpPr>
            <p:nvPr/>
          </p:nvSpPr>
          <p:spPr bwMode="auto">
            <a:xfrm>
              <a:off x="5943600" y="1812925"/>
              <a:ext cx="685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he-IL" dirty="0">
                  <a:solidFill>
                    <a:srgbClr val="FFCC00"/>
                  </a:solidFill>
                  <a:latin typeface="Arial" panose="020B0604020202020204" pitchFamily="34" charset="0"/>
                </a:rPr>
                <a:t>14</a:t>
              </a:r>
              <a:endParaRPr lang="en-US" altLang="he-IL" dirty="0">
                <a:solidFill>
                  <a:srgbClr val="FFCC00"/>
                </a:solidFill>
              </a:endParaRPr>
            </a:p>
          </p:txBody>
        </p:sp>
        <p:sp>
          <p:nvSpPr>
            <p:cNvPr id="2054" name="Text Box 6"/>
            <p:cNvSpPr txBox="1">
              <a:spLocks noChangeArrowheads="1"/>
            </p:cNvSpPr>
            <p:nvPr/>
          </p:nvSpPr>
          <p:spPr bwMode="auto">
            <a:xfrm>
              <a:off x="5943600" y="2117725"/>
              <a:ext cx="685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he-IL">
                  <a:solidFill>
                    <a:srgbClr val="FFCC00"/>
                  </a:solidFill>
                  <a:latin typeface="Arial" panose="020B0604020202020204" pitchFamily="34" charset="0"/>
                </a:rPr>
                <a:t>13</a:t>
              </a:r>
              <a:endParaRPr lang="en-US" altLang="he-IL">
                <a:solidFill>
                  <a:srgbClr val="FFCC00"/>
                </a:solidFill>
              </a:endParaRPr>
            </a:p>
          </p:txBody>
        </p:sp>
        <p:sp>
          <p:nvSpPr>
            <p:cNvPr id="2055" name="Text Box 7"/>
            <p:cNvSpPr txBox="1">
              <a:spLocks noChangeArrowheads="1"/>
            </p:cNvSpPr>
            <p:nvPr/>
          </p:nvSpPr>
          <p:spPr bwMode="auto">
            <a:xfrm>
              <a:off x="5943600" y="2422525"/>
              <a:ext cx="685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he-IL">
                  <a:solidFill>
                    <a:srgbClr val="FFCC00"/>
                  </a:solidFill>
                  <a:latin typeface="Arial" panose="020B0604020202020204" pitchFamily="34" charset="0"/>
                </a:rPr>
                <a:t>12</a:t>
              </a:r>
              <a:endParaRPr lang="en-US" altLang="he-IL">
                <a:solidFill>
                  <a:srgbClr val="FFCC00"/>
                </a:solidFill>
              </a:endParaRPr>
            </a:p>
          </p:txBody>
        </p:sp>
        <p:sp>
          <p:nvSpPr>
            <p:cNvPr id="2056" name="Text Box 8"/>
            <p:cNvSpPr txBox="1">
              <a:spLocks noChangeArrowheads="1"/>
            </p:cNvSpPr>
            <p:nvPr/>
          </p:nvSpPr>
          <p:spPr bwMode="auto">
            <a:xfrm>
              <a:off x="5943600" y="2727325"/>
              <a:ext cx="685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he-IL">
                  <a:solidFill>
                    <a:srgbClr val="FFCC00"/>
                  </a:solidFill>
                  <a:latin typeface="Arial" panose="020B0604020202020204" pitchFamily="34" charset="0"/>
                </a:rPr>
                <a:t>11</a:t>
              </a:r>
              <a:endParaRPr lang="en-US" altLang="he-IL">
                <a:solidFill>
                  <a:srgbClr val="FFCC00"/>
                </a:solidFill>
              </a:endParaRPr>
            </a:p>
          </p:txBody>
        </p:sp>
        <p:sp>
          <p:nvSpPr>
            <p:cNvPr id="2057" name="Text Box 9"/>
            <p:cNvSpPr txBox="1">
              <a:spLocks noChangeArrowheads="1"/>
            </p:cNvSpPr>
            <p:nvPr/>
          </p:nvSpPr>
          <p:spPr bwMode="auto">
            <a:xfrm>
              <a:off x="5943600" y="3032125"/>
              <a:ext cx="685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he-IL">
                  <a:solidFill>
                    <a:schemeClr val="bg1"/>
                  </a:solidFill>
                  <a:latin typeface="Arial" panose="020B0604020202020204" pitchFamily="34" charset="0"/>
                </a:rPr>
                <a:t>10</a:t>
              </a:r>
              <a:endParaRPr lang="en-US" altLang="he-IL">
                <a:solidFill>
                  <a:schemeClr val="bg1"/>
                </a:solidFill>
              </a:endParaRPr>
            </a:p>
          </p:txBody>
        </p:sp>
        <p:sp>
          <p:nvSpPr>
            <p:cNvPr id="2058" name="Text Box 10"/>
            <p:cNvSpPr txBox="1">
              <a:spLocks noChangeArrowheads="1"/>
            </p:cNvSpPr>
            <p:nvPr/>
          </p:nvSpPr>
          <p:spPr bwMode="auto">
            <a:xfrm>
              <a:off x="5943600" y="3336925"/>
              <a:ext cx="685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he-IL">
                  <a:solidFill>
                    <a:srgbClr val="FFCC00"/>
                  </a:solidFill>
                  <a:latin typeface="Arial" panose="020B0604020202020204" pitchFamily="34" charset="0"/>
                </a:rPr>
                <a:t>9</a:t>
              </a:r>
              <a:endParaRPr lang="en-US" altLang="he-IL">
                <a:solidFill>
                  <a:srgbClr val="FFCC00"/>
                </a:solidFill>
              </a:endParaRPr>
            </a:p>
          </p:txBody>
        </p:sp>
        <p:sp>
          <p:nvSpPr>
            <p:cNvPr id="2059" name="Text Box 11"/>
            <p:cNvSpPr txBox="1">
              <a:spLocks noChangeArrowheads="1"/>
            </p:cNvSpPr>
            <p:nvPr/>
          </p:nvSpPr>
          <p:spPr bwMode="auto">
            <a:xfrm>
              <a:off x="5943600" y="3641725"/>
              <a:ext cx="685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he-IL">
                  <a:solidFill>
                    <a:srgbClr val="FFCC00"/>
                  </a:solidFill>
                  <a:latin typeface="Arial" panose="020B0604020202020204" pitchFamily="34" charset="0"/>
                </a:rPr>
                <a:t>8</a:t>
              </a:r>
              <a:endParaRPr lang="en-US" altLang="he-IL">
                <a:solidFill>
                  <a:srgbClr val="FFCC00"/>
                </a:solidFill>
              </a:endParaRPr>
            </a:p>
          </p:txBody>
        </p:sp>
        <p:sp>
          <p:nvSpPr>
            <p:cNvPr id="2060" name="Text Box 12"/>
            <p:cNvSpPr txBox="1">
              <a:spLocks noChangeArrowheads="1"/>
            </p:cNvSpPr>
            <p:nvPr/>
          </p:nvSpPr>
          <p:spPr bwMode="auto">
            <a:xfrm>
              <a:off x="5943600" y="3946525"/>
              <a:ext cx="685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he-IL">
                  <a:solidFill>
                    <a:srgbClr val="FFCC00"/>
                  </a:solidFill>
                  <a:latin typeface="Arial" panose="020B0604020202020204" pitchFamily="34" charset="0"/>
                </a:rPr>
                <a:t>7</a:t>
              </a:r>
              <a:endParaRPr lang="en-US" altLang="he-IL">
                <a:solidFill>
                  <a:srgbClr val="FFCC00"/>
                </a:solidFill>
              </a:endParaRPr>
            </a:p>
          </p:txBody>
        </p:sp>
        <p:sp>
          <p:nvSpPr>
            <p:cNvPr id="2061" name="Text Box 13"/>
            <p:cNvSpPr txBox="1">
              <a:spLocks noChangeArrowheads="1"/>
            </p:cNvSpPr>
            <p:nvPr/>
          </p:nvSpPr>
          <p:spPr bwMode="auto">
            <a:xfrm>
              <a:off x="5943600" y="4251325"/>
              <a:ext cx="685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he-IL">
                  <a:solidFill>
                    <a:srgbClr val="FFCC00"/>
                  </a:solidFill>
                  <a:latin typeface="Arial" panose="020B0604020202020204" pitchFamily="34" charset="0"/>
                </a:rPr>
                <a:t>6</a:t>
              </a:r>
              <a:endParaRPr lang="en-US" altLang="he-IL">
                <a:solidFill>
                  <a:srgbClr val="FFCC00"/>
                </a:solidFill>
              </a:endParaRPr>
            </a:p>
          </p:txBody>
        </p:sp>
        <p:sp>
          <p:nvSpPr>
            <p:cNvPr id="2062" name="Text Box 14"/>
            <p:cNvSpPr txBox="1">
              <a:spLocks noChangeArrowheads="1"/>
            </p:cNvSpPr>
            <p:nvPr/>
          </p:nvSpPr>
          <p:spPr bwMode="auto">
            <a:xfrm>
              <a:off x="5943600" y="4556125"/>
              <a:ext cx="685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he-IL">
                  <a:solidFill>
                    <a:schemeClr val="bg1"/>
                  </a:solidFill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2063" name="Text Box 15"/>
            <p:cNvSpPr txBox="1">
              <a:spLocks noChangeArrowheads="1"/>
            </p:cNvSpPr>
            <p:nvPr/>
          </p:nvSpPr>
          <p:spPr bwMode="auto">
            <a:xfrm>
              <a:off x="5943600" y="4860925"/>
              <a:ext cx="685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he-IL">
                  <a:solidFill>
                    <a:srgbClr val="FFCC00"/>
                  </a:solidFill>
                  <a:latin typeface="Arial" panose="020B0604020202020204" pitchFamily="34" charset="0"/>
                </a:rPr>
                <a:t>4</a:t>
              </a:r>
              <a:endParaRPr lang="en-US" altLang="he-IL">
                <a:solidFill>
                  <a:srgbClr val="FFCC00"/>
                </a:solidFill>
              </a:endParaRPr>
            </a:p>
          </p:txBody>
        </p:sp>
        <p:sp>
          <p:nvSpPr>
            <p:cNvPr id="2064" name="Text Box 16"/>
            <p:cNvSpPr txBox="1">
              <a:spLocks noChangeArrowheads="1"/>
            </p:cNvSpPr>
            <p:nvPr/>
          </p:nvSpPr>
          <p:spPr bwMode="auto">
            <a:xfrm>
              <a:off x="5943600" y="5165725"/>
              <a:ext cx="685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he-IL">
                  <a:solidFill>
                    <a:srgbClr val="FFCC00"/>
                  </a:solidFill>
                  <a:latin typeface="Arial" panose="020B0604020202020204" pitchFamily="34" charset="0"/>
                </a:rPr>
                <a:t>3</a:t>
              </a:r>
              <a:endParaRPr lang="en-US" altLang="he-IL">
                <a:solidFill>
                  <a:srgbClr val="FFCC00"/>
                </a:solidFill>
              </a:endParaRPr>
            </a:p>
          </p:txBody>
        </p:sp>
        <p:sp>
          <p:nvSpPr>
            <p:cNvPr id="2065" name="Text Box 17"/>
            <p:cNvSpPr txBox="1">
              <a:spLocks noChangeArrowheads="1"/>
            </p:cNvSpPr>
            <p:nvPr/>
          </p:nvSpPr>
          <p:spPr bwMode="auto">
            <a:xfrm>
              <a:off x="5943600" y="5470525"/>
              <a:ext cx="685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he-IL">
                  <a:solidFill>
                    <a:srgbClr val="FFCC00"/>
                  </a:solidFill>
                  <a:latin typeface="Arial" panose="020B0604020202020204" pitchFamily="34" charset="0"/>
                </a:rPr>
                <a:t>2</a:t>
              </a:r>
              <a:endParaRPr lang="en-US" altLang="he-IL">
                <a:solidFill>
                  <a:srgbClr val="FFCC00"/>
                </a:solidFill>
              </a:endParaRPr>
            </a:p>
          </p:txBody>
        </p:sp>
        <p:sp>
          <p:nvSpPr>
            <p:cNvPr id="2066" name="Text Box 18"/>
            <p:cNvSpPr txBox="1">
              <a:spLocks noChangeArrowheads="1"/>
            </p:cNvSpPr>
            <p:nvPr/>
          </p:nvSpPr>
          <p:spPr bwMode="auto">
            <a:xfrm>
              <a:off x="5943600" y="5775325"/>
              <a:ext cx="6858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he-IL">
                  <a:solidFill>
                    <a:srgbClr val="FFCC00"/>
                  </a:solidFill>
                  <a:latin typeface="Arial" panose="020B0604020202020204" pitchFamily="34" charset="0"/>
                </a:rPr>
                <a:t>1</a:t>
              </a:r>
              <a:endParaRPr lang="en-US" altLang="he-IL">
                <a:solidFill>
                  <a:srgbClr val="FFCC00"/>
                </a:solidFill>
              </a:endParaRPr>
            </a:p>
          </p:txBody>
        </p:sp>
        <p:sp>
          <p:nvSpPr>
            <p:cNvPr id="2067" name="Text Box 19"/>
            <p:cNvSpPr txBox="1">
              <a:spLocks noChangeArrowheads="1"/>
            </p:cNvSpPr>
            <p:nvPr/>
          </p:nvSpPr>
          <p:spPr bwMode="auto">
            <a:xfrm>
              <a:off x="6781800" y="1508125"/>
              <a:ext cx="1600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he-IL" dirty="0">
                  <a:solidFill>
                    <a:schemeClr val="bg1"/>
                  </a:solidFill>
                  <a:latin typeface="Arial" panose="020B0604020202020204" pitchFamily="34" charset="0"/>
                </a:rPr>
                <a:t>$1 Million</a:t>
              </a:r>
              <a:endParaRPr lang="en-US" altLang="he-IL" dirty="0">
                <a:solidFill>
                  <a:schemeClr val="bg1"/>
                </a:solidFill>
              </a:endParaRPr>
            </a:p>
          </p:txBody>
        </p:sp>
        <p:sp>
          <p:nvSpPr>
            <p:cNvPr id="2068" name="Text Box 20"/>
            <p:cNvSpPr txBox="1">
              <a:spLocks noChangeArrowheads="1"/>
            </p:cNvSpPr>
            <p:nvPr/>
          </p:nvSpPr>
          <p:spPr bwMode="auto">
            <a:xfrm>
              <a:off x="6781800" y="1828800"/>
              <a:ext cx="1600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he-IL">
                  <a:solidFill>
                    <a:srgbClr val="FFCC00"/>
                  </a:solidFill>
                  <a:latin typeface="Arial" panose="020B0604020202020204" pitchFamily="34" charset="0"/>
                </a:rPr>
                <a:t>$500,000</a:t>
              </a:r>
              <a:endParaRPr lang="en-US" altLang="he-IL">
                <a:solidFill>
                  <a:srgbClr val="FFCC00"/>
                </a:solidFill>
              </a:endParaRPr>
            </a:p>
          </p:txBody>
        </p:sp>
        <p:sp>
          <p:nvSpPr>
            <p:cNvPr id="2069" name="Text Box 21"/>
            <p:cNvSpPr txBox="1">
              <a:spLocks noChangeArrowheads="1"/>
            </p:cNvSpPr>
            <p:nvPr/>
          </p:nvSpPr>
          <p:spPr bwMode="auto">
            <a:xfrm>
              <a:off x="6781800" y="2133600"/>
              <a:ext cx="1600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he-IL">
                  <a:solidFill>
                    <a:srgbClr val="FFCC00"/>
                  </a:solidFill>
                  <a:latin typeface="Arial" panose="020B0604020202020204" pitchFamily="34" charset="0"/>
                </a:rPr>
                <a:t>$250,000</a:t>
              </a:r>
              <a:endParaRPr lang="en-US" altLang="he-IL">
                <a:solidFill>
                  <a:srgbClr val="FFCC00"/>
                </a:solidFill>
              </a:endParaRPr>
            </a:p>
          </p:txBody>
        </p:sp>
        <p:sp>
          <p:nvSpPr>
            <p:cNvPr id="2070" name="Text Box 22"/>
            <p:cNvSpPr txBox="1">
              <a:spLocks noChangeArrowheads="1"/>
            </p:cNvSpPr>
            <p:nvPr/>
          </p:nvSpPr>
          <p:spPr bwMode="auto">
            <a:xfrm>
              <a:off x="6781800" y="2438400"/>
              <a:ext cx="1600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he-IL">
                  <a:solidFill>
                    <a:srgbClr val="FFCC00"/>
                  </a:solidFill>
                  <a:latin typeface="Arial" panose="020B0604020202020204" pitchFamily="34" charset="0"/>
                </a:rPr>
                <a:t>$125,000</a:t>
              </a:r>
              <a:endParaRPr lang="en-US" altLang="he-IL">
                <a:solidFill>
                  <a:srgbClr val="FFCC00"/>
                </a:solidFill>
              </a:endParaRPr>
            </a:p>
          </p:txBody>
        </p:sp>
        <p:sp>
          <p:nvSpPr>
            <p:cNvPr id="2071" name="Text Box 23"/>
            <p:cNvSpPr txBox="1">
              <a:spLocks noChangeArrowheads="1"/>
            </p:cNvSpPr>
            <p:nvPr/>
          </p:nvSpPr>
          <p:spPr bwMode="auto">
            <a:xfrm>
              <a:off x="6781800" y="2743200"/>
              <a:ext cx="1600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he-IL">
                  <a:solidFill>
                    <a:srgbClr val="FFCC00"/>
                  </a:solidFill>
                  <a:latin typeface="Arial" panose="020B0604020202020204" pitchFamily="34" charset="0"/>
                </a:rPr>
                <a:t>$64,000</a:t>
              </a:r>
              <a:endParaRPr lang="en-US" altLang="he-IL">
                <a:solidFill>
                  <a:srgbClr val="FFCC00"/>
                </a:solidFill>
              </a:endParaRPr>
            </a:p>
          </p:txBody>
        </p:sp>
        <p:sp>
          <p:nvSpPr>
            <p:cNvPr id="2072" name="Text Box 24"/>
            <p:cNvSpPr txBox="1">
              <a:spLocks noChangeArrowheads="1"/>
            </p:cNvSpPr>
            <p:nvPr/>
          </p:nvSpPr>
          <p:spPr bwMode="auto">
            <a:xfrm>
              <a:off x="6781800" y="3048000"/>
              <a:ext cx="1600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he-IL">
                  <a:solidFill>
                    <a:schemeClr val="bg1"/>
                  </a:solidFill>
                  <a:latin typeface="Arial" panose="020B0604020202020204" pitchFamily="34" charset="0"/>
                </a:rPr>
                <a:t>$32,000</a:t>
              </a:r>
              <a:endParaRPr lang="en-US" altLang="he-IL">
                <a:solidFill>
                  <a:schemeClr val="bg1"/>
                </a:solidFill>
              </a:endParaRPr>
            </a:p>
          </p:txBody>
        </p:sp>
        <p:sp>
          <p:nvSpPr>
            <p:cNvPr id="2073" name="Text Box 25"/>
            <p:cNvSpPr txBox="1">
              <a:spLocks noChangeArrowheads="1"/>
            </p:cNvSpPr>
            <p:nvPr/>
          </p:nvSpPr>
          <p:spPr bwMode="auto">
            <a:xfrm>
              <a:off x="6781800" y="3352800"/>
              <a:ext cx="1600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he-IL">
                  <a:solidFill>
                    <a:srgbClr val="FFCC00"/>
                  </a:solidFill>
                  <a:latin typeface="Arial" panose="020B0604020202020204" pitchFamily="34" charset="0"/>
                </a:rPr>
                <a:t>$16,000</a:t>
              </a:r>
              <a:endParaRPr lang="en-US" altLang="he-IL">
                <a:solidFill>
                  <a:srgbClr val="FFCC00"/>
                </a:solidFill>
              </a:endParaRPr>
            </a:p>
          </p:txBody>
        </p:sp>
        <p:sp>
          <p:nvSpPr>
            <p:cNvPr id="2074" name="Text Box 26"/>
            <p:cNvSpPr txBox="1">
              <a:spLocks noChangeArrowheads="1"/>
            </p:cNvSpPr>
            <p:nvPr/>
          </p:nvSpPr>
          <p:spPr bwMode="auto">
            <a:xfrm>
              <a:off x="6781800" y="3657600"/>
              <a:ext cx="1600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he-IL">
                  <a:solidFill>
                    <a:srgbClr val="FFCC00"/>
                  </a:solidFill>
                  <a:latin typeface="Arial" panose="020B0604020202020204" pitchFamily="34" charset="0"/>
                </a:rPr>
                <a:t>$8,000</a:t>
              </a:r>
              <a:endParaRPr lang="en-US" altLang="he-IL">
                <a:solidFill>
                  <a:srgbClr val="FFCC00"/>
                </a:solidFill>
              </a:endParaRPr>
            </a:p>
          </p:txBody>
        </p:sp>
        <p:sp>
          <p:nvSpPr>
            <p:cNvPr id="2075" name="Text Box 27"/>
            <p:cNvSpPr txBox="1">
              <a:spLocks noChangeArrowheads="1"/>
            </p:cNvSpPr>
            <p:nvPr/>
          </p:nvSpPr>
          <p:spPr bwMode="auto">
            <a:xfrm>
              <a:off x="6781800" y="3962400"/>
              <a:ext cx="1600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he-IL">
                  <a:solidFill>
                    <a:srgbClr val="FFCC00"/>
                  </a:solidFill>
                  <a:latin typeface="Arial" panose="020B0604020202020204" pitchFamily="34" charset="0"/>
                </a:rPr>
                <a:t>$4,000</a:t>
              </a:r>
              <a:endParaRPr lang="en-US" altLang="he-IL">
                <a:solidFill>
                  <a:srgbClr val="FFCC00"/>
                </a:solidFill>
              </a:endParaRPr>
            </a:p>
          </p:txBody>
        </p:sp>
        <p:sp>
          <p:nvSpPr>
            <p:cNvPr id="2076" name="Text Box 28"/>
            <p:cNvSpPr txBox="1">
              <a:spLocks noChangeArrowheads="1"/>
            </p:cNvSpPr>
            <p:nvPr/>
          </p:nvSpPr>
          <p:spPr bwMode="auto">
            <a:xfrm>
              <a:off x="6781800" y="4267200"/>
              <a:ext cx="1600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he-IL">
                  <a:solidFill>
                    <a:srgbClr val="FFCC00"/>
                  </a:solidFill>
                  <a:latin typeface="Arial" panose="020B0604020202020204" pitchFamily="34" charset="0"/>
                </a:rPr>
                <a:t>$2,000</a:t>
              </a:r>
              <a:endParaRPr lang="en-US" altLang="he-IL">
                <a:solidFill>
                  <a:srgbClr val="FFCC00"/>
                </a:solidFill>
              </a:endParaRPr>
            </a:p>
          </p:txBody>
        </p:sp>
        <p:sp>
          <p:nvSpPr>
            <p:cNvPr id="2077" name="Text Box 29"/>
            <p:cNvSpPr txBox="1">
              <a:spLocks noChangeArrowheads="1"/>
            </p:cNvSpPr>
            <p:nvPr/>
          </p:nvSpPr>
          <p:spPr bwMode="auto">
            <a:xfrm>
              <a:off x="6781800" y="4572000"/>
              <a:ext cx="1600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he-IL">
                  <a:solidFill>
                    <a:schemeClr val="bg1"/>
                  </a:solidFill>
                  <a:latin typeface="Arial" panose="020B0604020202020204" pitchFamily="34" charset="0"/>
                </a:rPr>
                <a:t>$1,000</a:t>
              </a:r>
            </a:p>
          </p:txBody>
        </p:sp>
        <p:sp>
          <p:nvSpPr>
            <p:cNvPr id="2078" name="Text Box 30"/>
            <p:cNvSpPr txBox="1">
              <a:spLocks noChangeArrowheads="1"/>
            </p:cNvSpPr>
            <p:nvPr/>
          </p:nvSpPr>
          <p:spPr bwMode="auto">
            <a:xfrm>
              <a:off x="6781800" y="4876800"/>
              <a:ext cx="10001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he-IL">
                  <a:solidFill>
                    <a:srgbClr val="FFCC00"/>
                  </a:solidFill>
                  <a:latin typeface="Arial" panose="020B0604020202020204" pitchFamily="34" charset="0"/>
                </a:rPr>
                <a:t>$500</a:t>
              </a:r>
              <a:endParaRPr lang="en-US" altLang="he-IL">
                <a:solidFill>
                  <a:srgbClr val="FFCC00"/>
                </a:solidFill>
              </a:endParaRPr>
            </a:p>
          </p:txBody>
        </p:sp>
        <p:sp>
          <p:nvSpPr>
            <p:cNvPr id="2079" name="Text Box 31"/>
            <p:cNvSpPr txBox="1">
              <a:spLocks noChangeArrowheads="1"/>
            </p:cNvSpPr>
            <p:nvPr/>
          </p:nvSpPr>
          <p:spPr bwMode="auto">
            <a:xfrm>
              <a:off x="6781800" y="5181600"/>
              <a:ext cx="1600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he-IL">
                  <a:solidFill>
                    <a:srgbClr val="FFCC00"/>
                  </a:solidFill>
                  <a:latin typeface="Arial" panose="020B0604020202020204" pitchFamily="34" charset="0"/>
                </a:rPr>
                <a:t>$300</a:t>
              </a:r>
              <a:endParaRPr lang="en-US" altLang="he-IL">
                <a:solidFill>
                  <a:srgbClr val="FFCC00"/>
                </a:solidFill>
              </a:endParaRPr>
            </a:p>
          </p:txBody>
        </p:sp>
        <p:sp>
          <p:nvSpPr>
            <p:cNvPr id="2080" name="Text Box 32"/>
            <p:cNvSpPr txBox="1">
              <a:spLocks noChangeArrowheads="1"/>
            </p:cNvSpPr>
            <p:nvPr/>
          </p:nvSpPr>
          <p:spPr bwMode="auto">
            <a:xfrm>
              <a:off x="6781800" y="5486400"/>
              <a:ext cx="13335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he-IL">
                  <a:solidFill>
                    <a:srgbClr val="FFCC00"/>
                  </a:solidFill>
                  <a:latin typeface="Arial" panose="020B0604020202020204" pitchFamily="34" charset="0"/>
                </a:rPr>
                <a:t>$200</a:t>
              </a:r>
              <a:endParaRPr lang="en-US" altLang="he-IL">
                <a:solidFill>
                  <a:srgbClr val="FFCC00"/>
                </a:solidFill>
              </a:endParaRPr>
            </a:p>
          </p:txBody>
        </p:sp>
        <p:sp>
          <p:nvSpPr>
            <p:cNvPr id="2081" name="Text Box 33"/>
            <p:cNvSpPr txBox="1">
              <a:spLocks noChangeArrowheads="1"/>
            </p:cNvSpPr>
            <p:nvPr/>
          </p:nvSpPr>
          <p:spPr bwMode="auto">
            <a:xfrm>
              <a:off x="6781800" y="5791200"/>
              <a:ext cx="1600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he-IL">
                  <a:solidFill>
                    <a:srgbClr val="FFCC00"/>
                  </a:solidFill>
                  <a:latin typeface="Arial" panose="020B0604020202020204" pitchFamily="34" charset="0"/>
                </a:rPr>
                <a:t>$100</a:t>
              </a:r>
              <a:endParaRPr lang="en-US" altLang="he-IL">
                <a:solidFill>
                  <a:srgbClr val="FFCC00"/>
                </a:solidFill>
              </a:endParaRPr>
            </a:p>
          </p:txBody>
        </p:sp>
        <p:sp>
          <p:nvSpPr>
            <p:cNvPr id="2082" name="Oval 34"/>
            <p:cNvSpPr>
              <a:spLocks noChangeArrowheads="1"/>
            </p:cNvSpPr>
            <p:nvPr/>
          </p:nvSpPr>
          <p:spPr bwMode="auto">
            <a:xfrm>
              <a:off x="6477000" y="5927725"/>
              <a:ext cx="152400" cy="152400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2083" name="Oval 35"/>
            <p:cNvSpPr>
              <a:spLocks noChangeArrowheads="1"/>
            </p:cNvSpPr>
            <p:nvPr/>
          </p:nvSpPr>
          <p:spPr bwMode="auto">
            <a:xfrm>
              <a:off x="6477000" y="5622925"/>
              <a:ext cx="152400" cy="152400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2084" name="Oval 36"/>
            <p:cNvSpPr>
              <a:spLocks noChangeArrowheads="1"/>
            </p:cNvSpPr>
            <p:nvPr/>
          </p:nvSpPr>
          <p:spPr bwMode="auto">
            <a:xfrm>
              <a:off x="6477000" y="5318125"/>
              <a:ext cx="152400" cy="152400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2085" name="Oval 37"/>
            <p:cNvSpPr>
              <a:spLocks noChangeArrowheads="1"/>
            </p:cNvSpPr>
            <p:nvPr/>
          </p:nvSpPr>
          <p:spPr bwMode="auto">
            <a:xfrm>
              <a:off x="6477000" y="5013325"/>
              <a:ext cx="152400" cy="152400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2086" name="Oval 38"/>
            <p:cNvSpPr>
              <a:spLocks noChangeArrowheads="1"/>
            </p:cNvSpPr>
            <p:nvPr/>
          </p:nvSpPr>
          <p:spPr bwMode="auto">
            <a:xfrm>
              <a:off x="6477000" y="4708525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2087" name="Oval 39"/>
            <p:cNvSpPr>
              <a:spLocks noChangeArrowheads="1"/>
            </p:cNvSpPr>
            <p:nvPr/>
          </p:nvSpPr>
          <p:spPr bwMode="auto">
            <a:xfrm>
              <a:off x="6477000" y="4403725"/>
              <a:ext cx="152400" cy="152400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2088" name="Oval 40"/>
            <p:cNvSpPr>
              <a:spLocks noChangeArrowheads="1"/>
            </p:cNvSpPr>
            <p:nvPr/>
          </p:nvSpPr>
          <p:spPr bwMode="auto">
            <a:xfrm>
              <a:off x="6477000" y="4098925"/>
              <a:ext cx="152400" cy="152400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2089" name="Oval 41"/>
            <p:cNvSpPr>
              <a:spLocks noChangeArrowheads="1"/>
            </p:cNvSpPr>
            <p:nvPr/>
          </p:nvSpPr>
          <p:spPr bwMode="auto">
            <a:xfrm>
              <a:off x="6477000" y="3794125"/>
              <a:ext cx="152400" cy="152400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2090" name="Oval 42"/>
            <p:cNvSpPr>
              <a:spLocks noChangeArrowheads="1"/>
            </p:cNvSpPr>
            <p:nvPr/>
          </p:nvSpPr>
          <p:spPr bwMode="auto">
            <a:xfrm>
              <a:off x="6477000" y="3489325"/>
              <a:ext cx="152400" cy="152400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2091" name="Oval 43"/>
            <p:cNvSpPr>
              <a:spLocks noChangeArrowheads="1"/>
            </p:cNvSpPr>
            <p:nvPr/>
          </p:nvSpPr>
          <p:spPr bwMode="auto">
            <a:xfrm>
              <a:off x="6477000" y="3184525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he-IL" altLang="he-IL"/>
            </a:p>
          </p:txBody>
        </p:sp>
        <p:sp>
          <p:nvSpPr>
            <p:cNvPr id="2092" name="Oval 44"/>
            <p:cNvSpPr>
              <a:spLocks noChangeArrowheads="1"/>
            </p:cNvSpPr>
            <p:nvPr/>
          </p:nvSpPr>
          <p:spPr bwMode="auto">
            <a:xfrm>
              <a:off x="6477000" y="2879725"/>
              <a:ext cx="152400" cy="152400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2093" name="Oval 45"/>
            <p:cNvSpPr>
              <a:spLocks noChangeArrowheads="1"/>
            </p:cNvSpPr>
            <p:nvPr/>
          </p:nvSpPr>
          <p:spPr bwMode="auto">
            <a:xfrm>
              <a:off x="6477000" y="2574925"/>
              <a:ext cx="152400" cy="152400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2094" name="Oval 46"/>
            <p:cNvSpPr>
              <a:spLocks noChangeArrowheads="1"/>
            </p:cNvSpPr>
            <p:nvPr/>
          </p:nvSpPr>
          <p:spPr bwMode="auto">
            <a:xfrm>
              <a:off x="6477000" y="2270125"/>
              <a:ext cx="152400" cy="152400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2095" name="Oval 47"/>
            <p:cNvSpPr>
              <a:spLocks noChangeArrowheads="1"/>
            </p:cNvSpPr>
            <p:nvPr/>
          </p:nvSpPr>
          <p:spPr bwMode="auto">
            <a:xfrm>
              <a:off x="6477000" y="1965325"/>
              <a:ext cx="152400" cy="152400"/>
            </a:xfrm>
            <a:prstGeom prst="ellipse">
              <a:avLst/>
            </a:pr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2096" name="Oval 48"/>
            <p:cNvSpPr>
              <a:spLocks noChangeArrowheads="1"/>
            </p:cNvSpPr>
            <p:nvPr/>
          </p:nvSpPr>
          <p:spPr bwMode="auto">
            <a:xfrm>
              <a:off x="6477000" y="1660525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he-IL" altLang="he-IL"/>
            </a:p>
          </p:txBody>
        </p:sp>
      </p:grpSp>
      <p:sp>
        <p:nvSpPr>
          <p:cNvPr id="67633" name="Text Box 49"/>
          <p:cNvSpPr txBox="1">
            <a:spLocks noChangeArrowheads="1"/>
          </p:cNvSpPr>
          <p:nvPr/>
        </p:nvSpPr>
        <p:spPr bwMode="auto">
          <a:xfrm>
            <a:off x="0" y="268288"/>
            <a:ext cx="6000750" cy="580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he-IL" altLang="he-IL" sz="6600" b="1" dirty="0">
                <a:solidFill>
                  <a:srgbClr val="FF0000"/>
                </a:solidFill>
                <a:latin typeface="Arial" panose="020B0604020202020204" pitchFamily="34" charset="0"/>
              </a:rPr>
              <a:t>מי רוצה להיות </a:t>
            </a:r>
            <a:r>
              <a:rPr lang="he-IL" altLang="he-IL" sz="9600" b="1" i="1" dirty="0">
                <a:solidFill>
                  <a:srgbClr val="FF0000"/>
                </a:solidFill>
                <a:latin typeface="Arial" panose="020B0604020202020204" pitchFamily="34" charset="0"/>
              </a:rPr>
              <a:t>מיליונר??</a:t>
            </a:r>
          </a:p>
          <a:p>
            <a:pPr algn="ctr">
              <a:spcBef>
                <a:spcPct val="50000"/>
              </a:spcBef>
            </a:pPr>
            <a:r>
              <a:rPr lang="he-IL" altLang="he-IL" sz="5400" b="1" i="1" dirty="0">
                <a:solidFill>
                  <a:srgbClr val="800080"/>
                </a:solidFill>
                <a:latin typeface="Arial" panose="020B0604020202020204" pitchFamily="34" charset="0"/>
              </a:rPr>
              <a:t>בנושא:</a:t>
            </a:r>
          </a:p>
          <a:p>
            <a:pPr algn="ctr">
              <a:spcBef>
                <a:spcPct val="50000"/>
              </a:spcBef>
            </a:pPr>
            <a:r>
              <a:rPr lang="he-IL" altLang="he-IL" sz="8800" b="1" i="1" dirty="0">
                <a:solidFill>
                  <a:srgbClr val="800080"/>
                </a:solidFill>
                <a:latin typeface="Arial" panose="020B0604020202020204" pitchFamily="34" charset="0"/>
              </a:rPr>
              <a:t>חג הסוכות</a:t>
            </a:r>
          </a:p>
        </p:txBody>
      </p:sp>
      <p:sp>
        <p:nvSpPr>
          <p:cNvPr id="2098" name="AutoShape 5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07895" y="3462338"/>
            <a:ext cx="1089025" cy="788987"/>
          </a:xfrm>
          <a:prstGeom prst="actionButtonForwardNex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he-IL" altLang="he-IL"/>
          </a:p>
        </p:txBody>
      </p:sp>
      <p:sp>
        <p:nvSpPr>
          <p:cNvPr id="2" name="מלבן 1"/>
          <p:cNvSpPr/>
          <p:nvPr/>
        </p:nvSpPr>
        <p:spPr>
          <a:xfrm>
            <a:off x="1" y="5943600"/>
            <a:ext cx="3099660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400" b="1" dirty="0">
                <a:solidFill>
                  <a:schemeClr val="bg1"/>
                </a:solidFill>
              </a:rPr>
              <a:t>מנהלת המחשבים </a:t>
            </a:r>
            <a:r>
              <a:rPr lang="he-IL" sz="1400" b="1" dirty="0" err="1">
                <a:solidFill>
                  <a:schemeClr val="bg1"/>
                </a:solidFill>
              </a:rPr>
              <a:t>מנח"י</a:t>
            </a:r>
            <a:r>
              <a:rPr lang="he-IL" sz="14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he-IL" sz="1400" b="1" dirty="0">
                <a:solidFill>
                  <a:schemeClr val="bg1"/>
                </a:solidFill>
              </a:rPr>
              <a:t>עדכונים: רונן </a:t>
            </a:r>
            <a:r>
              <a:rPr lang="he-IL" sz="1400" b="1" dirty="0" err="1">
                <a:solidFill>
                  <a:schemeClr val="bg1"/>
                </a:solidFill>
              </a:rPr>
              <a:t>לובושיץ</a:t>
            </a:r>
            <a:endParaRPr lang="he-IL" sz="1400" b="1" dirty="0">
              <a:solidFill>
                <a:schemeClr val="bg1"/>
              </a:solidFill>
            </a:endParaRPr>
          </a:p>
        </p:txBody>
      </p:sp>
      <p:pic>
        <p:nvPicPr>
          <p:cNvPr id="53" name="Picture 38" descr="0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58" y="-565431"/>
            <a:ext cx="3206435" cy="2309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Content="1"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6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6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6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6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6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6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6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6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33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AutoShape 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he-IL" altLang="he-IL" b="1"/>
          </a:p>
        </p:txBody>
      </p:sp>
      <p:sp>
        <p:nvSpPr>
          <p:cNvPr id="4100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he-IL" altLang="he-IL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he-IL" altLang="he-IL" b="1">
              <a:solidFill>
                <a:srgbClr val="800080"/>
              </a:solidFill>
            </a:endParaRP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he-IL" altLang="he-IL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8199" name="AutoShape 71"/>
          <p:cNvSpPr>
            <a:spLocks noChangeArrowheads="1"/>
          </p:cNvSpPr>
          <p:nvPr/>
        </p:nvSpPr>
        <p:spPr bwMode="auto">
          <a:xfrm>
            <a:off x="0" y="1458846"/>
            <a:ext cx="6407150" cy="1781175"/>
          </a:xfrm>
          <a:prstGeom prst="flowChartPreparation">
            <a:avLst/>
          </a:prstGeom>
          <a:solidFill>
            <a:srgbClr val="FFCC00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indent="0" algn="ctr" rtl="1"/>
            <a:r>
              <a:rPr lang="he-IL" altLang="he-IL" sz="2800" b="1" dirty="0">
                <a:solidFill>
                  <a:srgbClr val="800080"/>
                </a:solidFill>
              </a:rPr>
              <a:t>מאיזה חומר ניתן לבנות את הדפנות?</a:t>
            </a:r>
            <a:endParaRPr lang="en-US" altLang="he-IL" sz="2800" b="1" dirty="0">
              <a:solidFill>
                <a:srgbClr val="800080"/>
              </a:solidFill>
            </a:endParaRPr>
          </a:p>
        </p:txBody>
      </p:sp>
      <p:sp>
        <p:nvSpPr>
          <p:cNvPr id="48200" name="Text Box 7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47650" y="5005388"/>
            <a:ext cx="447675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1" algn="ctr" rtl="1"/>
            <a:r>
              <a:rPr lang="he-IL" altLang="he-IL" sz="2600" b="1" dirty="0">
                <a:solidFill>
                  <a:srgbClr val="C00000"/>
                </a:solidFill>
              </a:rPr>
              <a:t>ב. רק מבד או ברזל</a:t>
            </a:r>
            <a:endParaRPr lang="en-US" altLang="he-IL" sz="2600" b="1" dirty="0">
              <a:solidFill>
                <a:srgbClr val="C00000"/>
              </a:solidFill>
            </a:endParaRPr>
          </a:p>
        </p:txBody>
      </p:sp>
      <p:sp>
        <p:nvSpPr>
          <p:cNvPr id="48201" name="Text Box 7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291169" y="5036403"/>
            <a:ext cx="337975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he-IL" altLang="he-IL" sz="2600" b="1" dirty="0">
                <a:solidFill>
                  <a:srgbClr val="800080"/>
                </a:solidFill>
              </a:rPr>
              <a:t>א. רק מענפי עצים</a:t>
            </a:r>
            <a:endParaRPr lang="en-US" altLang="he-IL" sz="2600" b="1" dirty="0">
              <a:solidFill>
                <a:srgbClr val="800080"/>
              </a:solidFill>
            </a:endParaRPr>
          </a:p>
        </p:txBody>
      </p:sp>
      <p:sp>
        <p:nvSpPr>
          <p:cNvPr id="48202" name="Text Box 7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746609" y="6020164"/>
            <a:ext cx="4114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he-IL" altLang="he-IL" b="1" dirty="0">
                <a:solidFill>
                  <a:srgbClr val="C00000"/>
                </a:solidFill>
              </a:rPr>
              <a:t>ג. מחומר יציב שאינו זז ברוח</a:t>
            </a:r>
            <a:endParaRPr lang="en-US" altLang="he-IL" b="1" dirty="0">
              <a:solidFill>
                <a:srgbClr val="C00000"/>
              </a:solidFill>
            </a:endParaRPr>
          </a:p>
        </p:txBody>
      </p:sp>
      <p:sp>
        <p:nvSpPr>
          <p:cNvPr id="48203" name="Text Box 7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93724" y="6096000"/>
            <a:ext cx="37496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he-IL" altLang="he-IL" sz="2600" b="1" dirty="0">
                <a:solidFill>
                  <a:srgbClr val="800080"/>
                </a:solidFill>
              </a:rPr>
              <a:t>ד. מכל חומר </a:t>
            </a:r>
            <a:endParaRPr lang="en-US" altLang="he-IL" sz="2600" b="1" dirty="0">
              <a:solidFill>
                <a:srgbClr val="800080"/>
              </a:solidFill>
            </a:endParaRPr>
          </a:p>
        </p:txBody>
      </p:sp>
      <p:sp>
        <p:nvSpPr>
          <p:cNvPr id="76" name="תרשים זרימה: מסמך 75"/>
          <p:cNvSpPr/>
          <p:nvPr/>
        </p:nvSpPr>
        <p:spPr>
          <a:xfrm>
            <a:off x="1620450" y="257999"/>
            <a:ext cx="1731150" cy="1048447"/>
          </a:xfrm>
          <a:prstGeom prst="flowChartDocumen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4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בדיקה</a:t>
            </a:r>
          </a:p>
        </p:txBody>
      </p:sp>
      <p:sp>
        <p:nvSpPr>
          <p:cNvPr id="77" name="מלבן 76"/>
          <p:cNvSpPr/>
          <p:nvPr/>
        </p:nvSpPr>
        <p:spPr>
          <a:xfrm>
            <a:off x="4671981" y="6013413"/>
            <a:ext cx="4135437" cy="844587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378" y="-36512"/>
            <a:ext cx="3002622" cy="193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005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wind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AutoShape 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he-IL" altLang="he-IL" b="1"/>
          </a:p>
        </p:txBody>
      </p:sp>
      <p:sp>
        <p:nvSpPr>
          <p:cNvPr id="4100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he-IL" altLang="he-IL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he-IL" altLang="he-IL" b="1">
              <a:solidFill>
                <a:srgbClr val="800080"/>
              </a:solidFill>
            </a:endParaRP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he-IL" altLang="he-IL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8199" name="AutoShape 71"/>
          <p:cNvSpPr>
            <a:spLocks noChangeArrowheads="1"/>
          </p:cNvSpPr>
          <p:nvPr/>
        </p:nvSpPr>
        <p:spPr bwMode="auto">
          <a:xfrm>
            <a:off x="0" y="1458846"/>
            <a:ext cx="6407150" cy="1781175"/>
          </a:xfrm>
          <a:prstGeom prst="flowChartPreparation">
            <a:avLst/>
          </a:prstGeom>
          <a:solidFill>
            <a:srgbClr val="FFCC00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indent="0" algn="ctr" rtl="1"/>
            <a:r>
              <a:rPr lang="he-IL" altLang="he-IL" sz="2800" b="1" dirty="0">
                <a:solidFill>
                  <a:srgbClr val="800080"/>
                </a:solidFill>
              </a:rPr>
              <a:t>הסכך כשר כאשר הוא:</a:t>
            </a:r>
            <a:endParaRPr lang="en-US" altLang="he-IL" sz="2800" b="1" dirty="0">
              <a:solidFill>
                <a:srgbClr val="800080"/>
              </a:solidFill>
            </a:endParaRPr>
          </a:p>
        </p:txBody>
      </p:sp>
      <p:sp>
        <p:nvSpPr>
          <p:cNvPr id="48200" name="Text Box 7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47650" y="5005388"/>
            <a:ext cx="447675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1" algn="ctr" rtl="1"/>
            <a:r>
              <a:rPr lang="he-IL" altLang="he-IL" sz="2600" b="1" dirty="0">
                <a:solidFill>
                  <a:srgbClr val="FF0000"/>
                </a:solidFill>
              </a:rPr>
              <a:t>ב. תלוש- לא מחובר לעץ</a:t>
            </a:r>
            <a:endParaRPr lang="en-US" altLang="he-IL" sz="2600" b="1" dirty="0">
              <a:solidFill>
                <a:srgbClr val="FF0000"/>
              </a:solidFill>
            </a:endParaRPr>
          </a:p>
        </p:txBody>
      </p:sp>
      <p:sp>
        <p:nvSpPr>
          <p:cNvPr id="48201" name="Text Box 7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132071" y="5036403"/>
            <a:ext cx="35388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he-IL" altLang="he-IL" b="1" dirty="0">
                <a:solidFill>
                  <a:srgbClr val="800080"/>
                </a:solidFill>
              </a:rPr>
              <a:t>א. "גידולו מן הארץ"= עצים</a:t>
            </a:r>
            <a:endParaRPr lang="en-US" altLang="he-IL" b="1" dirty="0">
              <a:solidFill>
                <a:srgbClr val="800080"/>
              </a:solidFill>
            </a:endParaRPr>
          </a:p>
        </p:txBody>
      </p:sp>
      <p:sp>
        <p:nvSpPr>
          <p:cNvPr id="48202" name="Text Box 7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72000" y="6035675"/>
            <a:ext cx="41148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he-IL" altLang="he-IL" sz="2600" b="1" dirty="0">
                <a:solidFill>
                  <a:srgbClr val="FF0000"/>
                </a:solidFill>
              </a:rPr>
              <a:t>ג. אינו מקבל טומאה</a:t>
            </a:r>
            <a:endParaRPr lang="en-US" altLang="he-IL" sz="2600" b="1" dirty="0">
              <a:solidFill>
                <a:srgbClr val="FF0000"/>
              </a:solidFill>
            </a:endParaRPr>
          </a:p>
        </p:txBody>
      </p:sp>
      <p:sp>
        <p:nvSpPr>
          <p:cNvPr id="48203" name="Text Box 7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93724" y="6096000"/>
            <a:ext cx="37496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he-IL" altLang="he-IL" sz="2600" b="1" dirty="0">
                <a:solidFill>
                  <a:srgbClr val="800080"/>
                </a:solidFill>
              </a:rPr>
              <a:t>ד. כל התשובות נכונות</a:t>
            </a:r>
            <a:endParaRPr lang="en-US" altLang="he-IL" sz="2600" b="1" dirty="0">
              <a:solidFill>
                <a:srgbClr val="800080"/>
              </a:solidFill>
            </a:endParaRPr>
          </a:p>
        </p:txBody>
      </p:sp>
      <p:sp>
        <p:nvSpPr>
          <p:cNvPr id="76" name="תרשים זרימה: מסמך 75"/>
          <p:cNvSpPr/>
          <p:nvPr/>
        </p:nvSpPr>
        <p:spPr>
          <a:xfrm>
            <a:off x="1620450" y="257999"/>
            <a:ext cx="1731150" cy="1048447"/>
          </a:xfrm>
          <a:prstGeom prst="flowChartDocumen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4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בדיקה</a:t>
            </a:r>
          </a:p>
        </p:txBody>
      </p:sp>
      <p:sp>
        <p:nvSpPr>
          <p:cNvPr id="77" name="מלבן 76"/>
          <p:cNvSpPr/>
          <p:nvPr/>
        </p:nvSpPr>
        <p:spPr>
          <a:xfrm>
            <a:off x="152400" y="5896928"/>
            <a:ext cx="4135437" cy="844587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638" y="0"/>
            <a:ext cx="2971488" cy="197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20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14:flip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AutoShape 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he-IL" altLang="he-IL" b="1"/>
          </a:p>
        </p:txBody>
      </p:sp>
      <p:sp>
        <p:nvSpPr>
          <p:cNvPr id="4100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he-IL" altLang="he-IL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he-IL" altLang="he-IL" b="1">
              <a:solidFill>
                <a:srgbClr val="800080"/>
              </a:solidFill>
            </a:endParaRP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he-IL" altLang="he-IL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8199" name="AutoShape 71"/>
          <p:cNvSpPr>
            <a:spLocks noChangeArrowheads="1"/>
          </p:cNvSpPr>
          <p:nvPr/>
        </p:nvSpPr>
        <p:spPr bwMode="auto">
          <a:xfrm>
            <a:off x="0" y="1458846"/>
            <a:ext cx="6407150" cy="1781175"/>
          </a:xfrm>
          <a:prstGeom prst="flowChartPreparation">
            <a:avLst/>
          </a:prstGeom>
          <a:solidFill>
            <a:srgbClr val="FFCC00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indent="0" algn="ctr" rtl="1"/>
            <a:r>
              <a:rPr lang="he-IL" altLang="he-IL" sz="2800" b="1" dirty="0">
                <a:solidFill>
                  <a:srgbClr val="800080"/>
                </a:solidFill>
              </a:rPr>
              <a:t>מה </a:t>
            </a:r>
            <a:r>
              <a:rPr lang="he-IL" altLang="he-IL" sz="2800" b="1" u="sng" dirty="0">
                <a:solidFill>
                  <a:srgbClr val="800080"/>
                </a:solidFill>
              </a:rPr>
              <a:t>כשר</a:t>
            </a:r>
            <a:r>
              <a:rPr lang="he-IL" altLang="he-IL" sz="2800" b="1" dirty="0">
                <a:solidFill>
                  <a:srgbClr val="800080"/>
                </a:solidFill>
              </a:rPr>
              <a:t> לסכך:</a:t>
            </a:r>
            <a:endParaRPr lang="en-US" altLang="he-IL" sz="2800" b="1" dirty="0">
              <a:solidFill>
                <a:srgbClr val="800080"/>
              </a:solidFill>
            </a:endParaRPr>
          </a:p>
        </p:txBody>
      </p:sp>
      <p:sp>
        <p:nvSpPr>
          <p:cNvPr id="48200" name="Text Box 7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47650" y="5005388"/>
            <a:ext cx="447675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1" algn="ctr" rtl="1"/>
            <a:r>
              <a:rPr lang="he-IL" altLang="he-IL" sz="2600" b="1" dirty="0">
                <a:solidFill>
                  <a:srgbClr val="FF0000"/>
                </a:solidFill>
              </a:rPr>
              <a:t>ב. שברי כלים מעץ</a:t>
            </a:r>
            <a:endParaRPr lang="en-US" altLang="he-IL" sz="2600" b="1" dirty="0">
              <a:solidFill>
                <a:srgbClr val="FF0000"/>
              </a:solidFill>
            </a:endParaRPr>
          </a:p>
        </p:txBody>
      </p:sp>
      <p:sp>
        <p:nvSpPr>
          <p:cNvPr id="48201" name="Text Box 7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132071" y="5036403"/>
            <a:ext cx="353885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he-IL" altLang="he-IL" sz="2600" b="1" dirty="0">
                <a:solidFill>
                  <a:srgbClr val="800080"/>
                </a:solidFill>
              </a:rPr>
              <a:t>א. ענפי עצים תלושים</a:t>
            </a:r>
            <a:endParaRPr lang="en-US" altLang="he-IL" sz="2600" b="1" dirty="0">
              <a:solidFill>
                <a:srgbClr val="800080"/>
              </a:solidFill>
            </a:endParaRPr>
          </a:p>
        </p:txBody>
      </p:sp>
      <p:sp>
        <p:nvSpPr>
          <p:cNvPr id="48202" name="Text Box 7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72000" y="6035675"/>
            <a:ext cx="41148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he-IL" altLang="he-IL" sz="2600" b="1" dirty="0">
                <a:solidFill>
                  <a:srgbClr val="FF0000"/>
                </a:solidFill>
              </a:rPr>
              <a:t>ג. פירות וירקות </a:t>
            </a:r>
            <a:endParaRPr lang="en-US" altLang="he-IL" sz="2600" b="1" dirty="0">
              <a:solidFill>
                <a:srgbClr val="FF0000"/>
              </a:solidFill>
            </a:endParaRPr>
          </a:p>
        </p:txBody>
      </p:sp>
      <p:sp>
        <p:nvSpPr>
          <p:cNvPr id="48203" name="Text Box 7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93724" y="6096000"/>
            <a:ext cx="37496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he-IL" altLang="he-IL" sz="2600" b="1" dirty="0">
                <a:solidFill>
                  <a:srgbClr val="800080"/>
                </a:solidFill>
              </a:rPr>
              <a:t>ד. בדים וברזל</a:t>
            </a:r>
            <a:endParaRPr lang="en-US" altLang="he-IL" sz="2600" b="1" dirty="0">
              <a:solidFill>
                <a:srgbClr val="800080"/>
              </a:solidFill>
            </a:endParaRPr>
          </a:p>
        </p:txBody>
      </p:sp>
      <p:sp>
        <p:nvSpPr>
          <p:cNvPr id="76" name="תרשים זרימה: מסמך 75"/>
          <p:cNvSpPr/>
          <p:nvPr/>
        </p:nvSpPr>
        <p:spPr>
          <a:xfrm>
            <a:off x="1620450" y="257999"/>
            <a:ext cx="1731150" cy="1048447"/>
          </a:xfrm>
          <a:prstGeom prst="flowChartDocumen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4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בדיקה</a:t>
            </a:r>
          </a:p>
        </p:txBody>
      </p:sp>
      <p:sp>
        <p:nvSpPr>
          <p:cNvPr id="77" name="מלבן 76"/>
          <p:cNvSpPr/>
          <p:nvPr/>
        </p:nvSpPr>
        <p:spPr>
          <a:xfrm>
            <a:off x="4695825" y="4886288"/>
            <a:ext cx="4135437" cy="844587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112" y="0"/>
            <a:ext cx="2964013" cy="195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89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>
        <p14:wheelReverse spokes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AutoShape 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he-IL" altLang="he-IL" b="1"/>
          </a:p>
        </p:txBody>
      </p:sp>
      <p:sp>
        <p:nvSpPr>
          <p:cNvPr id="4100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he-IL" altLang="he-IL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244913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he-IL" altLang="he-IL" b="1">
              <a:solidFill>
                <a:srgbClr val="800080"/>
              </a:solidFill>
            </a:endParaRP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4610100" y="5692509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he-IL" altLang="he-IL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8199" name="AutoShape 71"/>
          <p:cNvSpPr>
            <a:spLocks noChangeArrowheads="1"/>
          </p:cNvSpPr>
          <p:nvPr/>
        </p:nvSpPr>
        <p:spPr bwMode="auto">
          <a:xfrm>
            <a:off x="0" y="1458846"/>
            <a:ext cx="6407150" cy="1781175"/>
          </a:xfrm>
          <a:prstGeom prst="flowChartPreparation">
            <a:avLst/>
          </a:prstGeom>
          <a:solidFill>
            <a:srgbClr val="FFCC00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indent="0" algn="ctr" rtl="1"/>
            <a:r>
              <a:rPr lang="he-IL" altLang="he-IL" sz="3200" b="1" dirty="0">
                <a:solidFill>
                  <a:srgbClr val="800080"/>
                </a:solidFill>
              </a:rPr>
              <a:t>מה לומדים מהכלל </a:t>
            </a:r>
          </a:p>
          <a:p>
            <a:pPr marL="0" indent="0" algn="ctr" rtl="1"/>
            <a:r>
              <a:rPr lang="he-IL" altLang="he-IL" sz="3200" b="1" dirty="0">
                <a:solidFill>
                  <a:srgbClr val="800080"/>
                </a:solidFill>
              </a:rPr>
              <a:t>"</a:t>
            </a:r>
            <a:r>
              <a:rPr lang="he-IL" altLang="he-IL" sz="3200" b="1" dirty="0" err="1">
                <a:solidFill>
                  <a:srgbClr val="800080"/>
                </a:solidFill>
              </a:rPr>
              <a:t>צילתה</a:t>
            </a:r>
            <a:r>
              <a:rPr lang="he-IL" altLang="he-IL" sz="3200" b="1" dirty="0">
                <a:solidFill>
                  <a:srgbClr val="800080"/>
                </a:solidFill>
              </a:rPr>
              <a:t> מרובה מחמתה" ?</a:t>
            </a:r>
            <a:endParaRPr lang="en-US" altLang="he-IL" sz="3200" b="1" dirty="0">
              <a:solidFill>
                <a:srgbClr val="800080"/>
              </a:solidFill>
            </a:endParaRPr>
          </a:p>
        </p:txBody>
      </p:sp>
      <p:sp>
        <p:nvSpPr>
          <p:cNvPr id="48200" name="Text Box 7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88951" y="5001273"/>
            <a:ext cx="4476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1" algn="ctr" rtl="1"/>
            <a:r>
              <a:rPr lang="he-IL" altLang="he-IL" b="1" dirty="0">
                <a:solidFill>
                  <a:srgbClr val="800080"/>
                </a:solidFill>
              </a:rPr>
              <a:t>ב</a:t>
            </a:r>
            <a:r>
              <a:rPr lang="he-IL" altLang="he-IL" b="1" dirty="0">
                <a:solidFill>
                  <a:srgbClr val="FF0000"/>
                </a:solidFill>
              </a:rPr>
              <a:t>. שהשמש והצל שווים</a:t>
            </a:r>
            <a:endParaRPr lang="en-US" altLang="he-IL" b="1" dirty="0">
              <a:solidFill>
                <a:srgbClr val="FF0000"/>
              </a:solidFill>
            </a:endParaRPr>
          </a:p>
        </p:txBody>
      </p:sp>
      <p:sp>
        <p:nvSpPr>
          <p:cNvPr id="48201" name="Text Box 7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119689" y="4756222"/>
            <a:ext cx="353885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he-IL" altLang="he-IL" b="1" dirty="0">
                <a:solidFill>
                  <a:srgbClr val="800080"/>
                </a:solidFill>
              </a:rPr>
              <a:t>א. שבסוכה צריך להיות יותר צל מאשר שמש</a:t>
            </a:r>
            <a:endParaRPr lang="en-US" altLang="he-IL" b="1" dirty="0">
              <a:solidFill>
                <a:srgbClr val="800080"/>
              </a:solidFill>
            </a:endParaRPr>
          </a:p>
        </p:txBody>
      </p:sp>
      <p:sp>
        <p:nvSpPr>
          <p:cNvPr id="48202" name="Text Box 7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775200" y="5931872"/>
            <a:ext cx="41148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he-IL" altLang="he-IL" sz="2600" b="1" dirty="0">
                <a:solidFill>
                  <a:srgbClr val="FF0000"/>
                </a:solidFill>
              </a:rPr>
              <a:t>שצריך יותר שמש מצל</a:t>
            </a:r>
            <a:endParaRPr lang="en-US" altLang="he-IL" sz="2600" b="1" dirty="0">
              <a:solidFill>
                <a:srgbClr val="FF0000"/>
              </a:solidFill>
            </a:endParaRPr>
          </a:p>
        </p:txBody>
      </p:sp>
      <p:sp>
        <p:nvSpPr>
          <p:cNvPr id="48203" name="Text Box 7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5890" y="5931872"/>
            <a:ext cx="37496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he-IL" altLang="he-IL" b="1" dirty="0">
                <a:solidFill>
                  <a:srgbClr val="800080"/>
                </a:solidFill>
              </a:rPr>
              <a:t>ד. שהעיקר הוא שיש בסוכה שמש וצל</a:t>
            </a:r>
            <a:endParaRPr lang="en-US" altLang="he-IL" b="1" dirty="0">
              <a:solidFill>
                <a:srgbClr val="800080"/>
              </a:solidFill>
            </a:endParaRPr>
          </a:p>
        </p:txBody>
      </p:sp>
      <p:sp>
        <p:nvSpPr>
          <p:cNvPr id="76" name="תרשים זרימה: מסמך 75"/>
          <p:cNvSpPr/>
          <p:nvPr/>
        </p:nvSpPr>
        <p:spPr>
          <a:xfrm>
            <a:off x="1620450" y="257999"/>
            <a:ext cx="1731150" cy="1048447"/>
          </a:xfrm>
          <a:prstGeom prst="flowChartDocumen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4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בדיקה</a:t>
            </a:r>
          </a:p>
        </p:txBody>
      </p:sp>
      <p:sp>
        <p:nvSpPr>
          <p:cNvPr id="77" name="מלבן 76"/>
          <p:cNvSpPr/>
          <p:nvPr/>
        </p:nvSpPr>
        <p:spPr>
          <a:xfrm>
            <a:off x="4610100" y="4836608"/>
            <a:ext cx="4135437" cy="844587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7170" name="Picture 2" descr="תוצאת תמונה עבור סוכות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761" y="0"/>
            <a:ext cx="2928364" cy="209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0958268"/>
      </p:ext>
    </p:extLst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04613" y="2537460"/>
            <a:ext cx="3714474" cy="3351677"/>
          </a:xfrm>
          <a:solidFill>
            <a:srgbClr val="FFCCFF"/>
          </a:solidFill>
        </p:spPr>
        <p:txBody>
          <a:bodyPr/>
          <a:lstStyle/>
          <a:p>
            <a:pPr algn="ctr" rtl="1">
              <a:buFontTx/>
              <a:buNone/>
            </a:pPr>
            <a:endParaRPr lang="he-IL" altLang="he-IL" dirty="0"/>
          </a:p>
          <a:p>
            <a:pPr algn="ctr" rtl="1">
              <a:buFontTx/>
              <a:buNone/>
            </a:pPr>
            <a:endParaRPr lang="he-IL" altLang="he-IL" dirty="0"/>
          </a:p>
          <a:p>
            <a:pPr algn="r" rtl="1">
              <a:lnSpc>
                <a:spcPts val="4500"/>
              </a:lnSpc>
              <a:spcBef>
                <a:spcPct val="0"/>
              </a:spcBef>
              <a:buNone/>
            </a:pPr>
            <a:r>
              <a:rPr lang="he-IL" altLang="he-IL" dirty="0"/>
              <a:t>	 </a:t>
            </a:r>
            <a:r>
              <a:rPr lang="he-IL" altLang="he-IL" sz="2400" b="1" kern="1200" dirty="0">
                <a:solidFill>
                  <a:srgbClr val="80008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חמתה מרובה מצילתה</a:t>
            </a:r>
          </a:p>
          <a:p>
            <a:pPr algn="r" rtl="1">
              <a:lnSpc>
                <a:spcPts val="4500"/>
              </a:lnSpc>
              <a:spcBef>
                <a:spcPct val="0"/>
              </a:spcBef>
              <a:buNone/>
            </a:pPr>
            <a:r>
              <a:rPr lang="he-IL" altLang="he-IL" sz="2400" b="1" kern="1200" dirty="0">
                <a:solidFill>
                  <a:srgbClr val="80008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	 הדפנות מחומרים אסורים </a:t>
            </a:r>
          </a:p>
          <a:p>
            <a:pPr algn="r" rtl="1">
              <a:lnSpc>
                <a:spcPts val="4500"/>
              </a:lnSpc>
              <a:spcBef>
                <a:spcPct val="0"/>
              </a:spcBef>
              <a:buNone/>
            </a:pPr>
            <a:r>
              <a:rPr lang="he-IL" altLang="he-IL" sz="2400" b="1" kern="1200" dirty="0">
                <a:solidFill>
                  <a:srgbClr val="80008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		היא  מתחת לעצים</a:t>
            </a:r>
          </a:p>
          <a:p>
            <a:pPr algn="r" rtl="1">
              <a:lnSpc>
                <a:spcPts val="4500"/>
              </a:lnSpc>
              <a:spcBef>
                <a:spcPct val="0"/>
              </a:spcBef>
              <a:buNone/>
            </a:pPr>
            <a:r>
              <a:rPr lang="he-IL" altLang="he-IL" sz="2400" b="1" kern="1200" dirty="0">
                <a:solidFill>
                  <a:srgbClr val="80008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	 תשובות </a:t>
            </a:r>
            <a:r>
              <a:rPr lang="he-IL" altLang="he-IL" sz="2400" b="1" kern="1200" dirty="0" err="1">
                <a:solidFill>
                  <a:srgbClr val="80008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א+ג</a:t>
            </a:r>
            <a:r>
              <a:rPr lang="he-IL" altLang="he-IL" sz="2400" b="1" kern="1200" dirty="0">
                <a:solidFill>
                  <a:srgbClr val="80008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נכונות</a:t>
            </a:r>
          </a:p>
          <a:p>
            <a:pPr algn="ctr" rtl="1">
              <a:buFontTx/>
              <a:buNone/>
            </a:pPr>
            <a:endParaRPr lang="he-IL" altLang="he-IL" dirty="0"/>
          </a:p>
          <a:p>
            <a:pPr algn="ctr" rtl="1">
              <a:buFontTx/>
              <a:buNone/>
            </a:pPr>
            <a:endParaRPr lang="he-IL" altLang="he-IL" dirty="0"/>
          </a:p>
          <a:p>
            <a:pPr algn="ctr" rtl="1">
              <a:buFontTx/>
              <a:buNone/>
            </a:pPr>
            <a:endParaRPr lang="he-IL" altLang="he-IL" dirty="0"/>
          </a:p>
        </p:txBody>
      </p:sp>
      <p:sp>
        <p:nvSpPr>
          <p:cNvPr id="7172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0" y="2521745"/>
            <a:ext cx="3817620" cy="4116228"/>
          </a:xfrm>
        </p:spPr>
        <p:txBody>
          <a:bodyPr/>
          <a:lstStyle/>
          <a:p>
            <a:pPr algn="r" rtl="1">
              <a:buFontTx/>
              <a:buNone/>
            </a:pPr>
            <a:endParaRPr lang="he-IL" altLang="he-IL"/>
          </a:p>
        </p:txBody>
      </p:sp>
      <p:sp>
        <p:nvSpPr>
          <p:cNvPr id="7" name="אליפסה 6"/>
          <p:cNvSpPr/>
          <p:nvPr/>
        </p:nvSpPr>
        <p:spPr>
          <a:xfrm>
            <a:off x="3730467" y="3494723"/>
            <a:ext cx="517208" cy="517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sz="2160">
              <a:solidFill>
                <a:srgbClr val="FFFFFF"/>
              </a:solidFill>
            </a:endParaRPr>
          </a:p>
        </p:txBody>
      </p:sp>
      <p:sp>
        <p:nvSpPr>
          <p:cNvPr id="11" name="אליפסה 10"/>
          <p:cNvSpPr/>
          <p:nvPr/>
        </p:nvSpPr>
        <p:spPr>
          <a:xfrm>
            <a:off x="3730467" y="4077653"/>
            <a:ext cx="517208" cy="5186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sz="2160">
              <a:solidFill>
                <a:srgbClr val="FFFFFF"/>
              </a:solidFill>
            </a:endParaRPr>
          </a:p>
        </p:txBody>
      </p:sp>
      <p:sp>
        <p:nvSpPr>
          <p:cNvPr id="15" name="אליפסה 14"/>
          <p:cNvSpPr/>
          <p:nvPr/>
        </p:nvSpPr>
        <p:spPr>
          <a:xfrm>
            <a:off x="3730467" y="4660583"/>
            <a:ext cx="517208" cy="5186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sz="2160">
              <a:solidFill>
                <a:srgbClr val="FFFFFF"/>
              </a:solidFill>
            </a:endParaRPr>
          </a:p>
        </p:txBody>
      </p:sp>
      <p:sp>
        <p:nvSpPr>
          <p:cNvPr id="18" name="אליפסה 17"/>
          <p:cNvSpPr/>
          <p:nvPr/>
        </p:nvSpPr>
        <p:spPr>
          <a:xfrm>
            <a:off x="3730467" y="5243513"/>
            <a:ext cx="517208" cy="5186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sz="2160">
              <a:solidFill>
                <a:srgbClr val="FFFFFF"/>
              </a:solidFill>
            </a:endParaRPr>
          </a:p>
        </p:txBody>
      </p:sp>
      <p:pic>
        <p:nvPicPr>
          <p:cNvPr id="7182" name="Picture 4" descr="http://blog.tapuz.co.il/daloya/images/2704000_3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343" y="2521744"/>
            <a:ext cx="3368993" cy="3046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אליפסה 16">
            <a:hlinkClick r:id="" action="ppaction://noaction">
              <a:snd r:embed="rId3" name="applause.wav"/>
            </a:hlinkClick>
          </p:cNvPr>
          <p:cNvSpPr/>
          <p:nvPr/>
        </p:nvSpPr>
        <p:spPr>
          <a:xfrm>
            <a:off x="3859054" y="3623310"/>
            <a:ext cx="260033" cy="26003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sz="2160">
              <a:solidFill>
                <a:srgbClr val="FFFFFF"/>
              </a:solidFill>
            </a:endParaRPr>
          </a:p>
        </p:txBody>
      </p:sp>
      <p:sp>
        <p:nvSpPr>
          <p:cNvPr id="20" name="אליפסה 19">
            <a:hlinkClick r:id="" action="ppaction://noaction">
              <a:snd r:embed="rId4" name="explode.wav"/>
            </a:hlinkClick>
          </p:cNvPr>
          <p:cNvSpPr/>
          <p:nvPr/>
        </p:nvSpPr>
        <p:spPr>
          <a:xfrm>
            <a:off x="3859054" y="5372814"/>
            <a:ext cx="260033" cy="26003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sz="2160">
              <a:solidFill>
                <a:srgbClr val="FFFFFF"/>
              </a:solidFill>
            </a:endParaRPr>
          </a:p>
        </p:txBody>
      </p:sp>
      <p:sp>
        <p:nvSpPr>
          <p:cNvPr id="21" name="אליפסה 20">
            <a:hlinkClick r:id="" action="ppaction://noaction">
              <a:snd r:embed="rId4" name="explode.wav"/>
            </a:hlinkClick>
          </p:cNvPr>
          <p:cNvSpPr/>
          <p:nvPr/>
        </p:nvSpPr>
        <p:spPr>
          <a:xfrm>
            <a:off x="3859054" y="4789884"/>
            <a:ext cx="260033" cy="26003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sz="2160">
              <a:solidFill>
                <a:srgbClr val="FFFFFF"/>
              </a:solidFill>
            </a:endParaRPr>
          </a:p>
        </p:txBody>
      </p:sp>
      <p:sp>
        <p:nvSpPr>
          <p:cNvPr id="23" name="אליפסה 22">
            <a:hlinkClick r:id="" action="ppaction://noaction">
              <a:snd r:embed="rId4" name="explode.wav"/>
            </a:hlinkClick>
          </p:cNvPr>
          <p:cNvSpPr/>
          <p:nvPr/>
        </p:nvSpPr>
        <p:spPr>
          <a:xfrm>
            <a:off x="3859054" y="4206954"/>
            <a:ext cx="260033" cy="26003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sz="2160" dirty="0">
              <a:solidFill>
                <a:srgbClr val="FFFFFF"/>
              </a:solidFill>
            </a:endParaRPr>
          </a:p>
        </p:txBody>
      </p:sp>
      <p:sp>
        <p:nvSpPr>
          <p:cNvPr id="16" name="AutoShape 71"/>
          <p:cNvSpPr>
            <a:spLocks noChangeArrowheads="1"/>
          </p:cNvSpPr>
          <p:nvPr/>
        </p:nvSpPr>
        <p:spPr bwMode="auto">
          <a:xfrm>
            <a:off x="2313725" y="626984"/>
            <a:ext cx="6407150" cy="1781175"/>
          </a:xfrm>
          <a:prstGeom prst="flowChartPreparation">
            <a:avLst/>
          </a:prstGeom>
          <a:solidFill>
            <a:srgbClr val="FFCC00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indent="0" algn="ctr" rtl="1"/>
            <a:r>
              <a:rPr lang="he-IL" altLang="he-IL" sz="2800" b="1" dirty="0">
                <a:solidFill>
                  <a:srgbClr val="800080"/>
                </a:solidFill>
              </a:rPr>
              <a:t> </a:t>
            </a:r>
            <a:r>
              <a:rPr lang="he-IL" altLang="he-IL" sz="3200" b="1" dirty="0">
                <a:solidFill>
                  <a:srgbClr val="800080"/>
                </a:solidFill>
              </a:rPr>
              <a:t>הפגם בסוכה שבתמונה</a:t>
            </a:r>
            <a:r>
              <a:rPr lang="he-IL" altLang="he-IL" sz="2800" b="1" dirty="0">
                <a:solidFill>
                  <a:srgbClr val="800080"/>
                </a:solidFill>
              </a:rPr>
              <a:t>:</a:t>
            </a:r>
            <a:endParaRPr lang="en-US" altLang="he-IL" sz="2800" b="1" dirty="0">
              <a:solidFill>
                <a:srgbClr val="800080"/>
              </a:solidFill>
            </a:endParaRPr>
          </a:p>
        </p:txBody>
      </p:sp>
      <p:sp>
        <p:nvSpPr>
          <p:cNvPr id="19" name="תרשים זרימה: מסמך 18"/>
          <p:cNvSpPr/>
          <p:nvPr/>
        </p:nvSpPr>
        <p:spPr>
          <a:xfrm>
            <a:off x="404613" y="1265180"/>
            <a:ext cx="1478985" cy="996533"/>
          </a:xfrm>
          <a:prstGeom prst="flowChartDocument">
            <a:avLst/>
          </a:prstGeom>
          <a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4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בדיקה</a:t>
            </a:r>
          </a:p>
        </p:txBody>
      </p:sp>
      <p:sp>
        <p:nvSpPr>
          <p:cNvPr id="24" name="מלבן 23"/>
          <p:cNvSpPr/>
          <p:nvPr/>
        </p:nvSpPr>
        <p:spPr>
          <a:xfrm>
            <a:off x="650325" y="3318559"/>
            <a:ext cx="3533056" cy="802767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1506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AutoShape 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he-IL" altLang="he-IL" b="1"/>
          </a:p>
        </p:txBody>
      </p:sp>
      <p:sp>
        <p:nvSpPr>
          <p:cNvPr id="4100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he-IL" altLang="he-IL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he-IL" altLang="he-IL" b="1">
              <a:solidFill>
                <a:srgbClr val="800080"/>
              </a:solidFill>
            </a:endParaRP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4660419" y="5791199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he-IL" altLang="he-IL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8199" name="AutoShape 71"/>
          <p:cNvSpPr>
            <a:spLocks noChangeArrowheads="1"/>
          </p:cNvSpPr>
          <p:nvPr/>
        </p:nvSpPr>
        <p:spPr bwMode="auto">
          <a:xfrm>
            <a:off x="0" y="1458846"/>
            <a:ext cx="6407150" cy="1781175"/>
          </a:xfrm>
          <a:prstGeom prst="flowChartPreparation">
            <a:avLst/>
          </a:prstGeom>
          <a:solidFill>
            <a:srgbClr val="FFCC00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indent="0" algn="ctr" rtl="1"/>
            <a:r>
              <a:rPr lang="he-IL" altLang="he-IL" sz="2800" b="1" dirty="0">
                <a:solidFill>
                  <a:srgbClr val="800080"/>
                </a:solidFill>
              </a:rPr>
              <a:t>אלו דברים צריך לעשות בסוכה ?</a:t>
            </a:r>
            <a:endParaRPr lang="en-US" altLang="he-IL" sz="2800" b="1" dirty="0">
              <a:solidFill>
                <a:srgbClr val="800080"/>
              </a:solidFill>
            </a:endParaRPr>
          </a:p>
        </p:txBody>
      </p:sp>
      <p:sp>
        <p:nvSpPr>
          <p:cNvPr id="48200" name="Text Box 7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8471" y="4849496"/>
            <a:ext cx="447675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1" algn="ctr" rtl="1"/>
            <a:r>
              <a:rPr lang="he-IL" altLang="he-IL" sz="2600" b="1" dirty="0">
                <a:solidFill>
                  <a:srgbClr val="FF0000"/>
                </a:solidFill>
              </a:rPr>
              <a:t>ב. לישון</a:t>
            </a:r>
            <a:endParaRPr lang="en-US" altLang="he-IL" sz="2600" b="1" dirty="0">
              <a:solidFill>
                <a:srgbClr val="FF0000"/>
              </a:solidFill>
            </a:endParaRPr>
          </a:p>
        </p:txBody>
      </p:sp>
      <p:sp>
        <p:nvSpPr>
          <p:cNvPr id="48201" name="Text Box 7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147946" y="4853206"/>
            <a:ext cx="353885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he-IL" altLang="he-IL" sz="2600" b="1" dirty="0">
                <a:solidFill>
                  <a:srgbClr val="800080"/>
                </a:solidFill>
              </a:rPr>
              <a:t>א. לאכול ולשתות </a:t>
            </a:r>
            <a:endParaRPr lang="en-US" altLang="he-IL" sz="2600" b="1" dirty="0">
              <a:solidFill>
                <a:srgbClr val="800080"/>
              </a:solidFill>
            </a:endParaRPr>
          </a:p>
        </p:txBody>
      </p:sp>
      <p:sp>
        <p:nvSpPr>
          <p:cNvPr id="48202" name="Text Box 7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53191" y="5830265"/>
            <a:ext cx="41148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he-IL" altLang="he-IL" b="1" dirty="0">
                <a:solidFill>
                  <a:srgbClr val="FF0000"/>
                </a:solidFill>
              </a:rPr>
              <a:t>ג. לברך: "ברוך אתה...               </a:t>
            </a:r>
            <a:r>
              <a:rPr lang="he-IL" altLang="he-IL" b="1" dirty="0" err="1">
                <a:solidFill>
                  <a:srgbClr val="FF0000"/>
                </a:solidFill>
              </a:rPr>
              <a:t>לישב</a:t>
            </a:r>
            <a:r>
              <a:rPr lang="he-IL" altLang="he-IL" b="1" dirty="0">
                <a:solidFill>
                  <a:srgbClr val="FF0000"/>
                </a:solidFill>
              </a:rPr>
              <a:t> בסוכה"</a:t>
            </a:r>
            <a:endParaRPr lang="en-US" altLang="he-IL" b="1" dirty="0">
              <a:solidFill>
                <a:srgbClr val="FF0000"/>
              </a:solidFill>
            </a:endParaRPr>
          </a:p>
          <a:p>
            <a:pPr algn="ctr" rtl="1">
              <a:spcBef>
                <a:spcPct val="50000"/>
              </a:spcBef>
            </a:pPr>
            <a:endParaRPr lang="en-US" altLang="he-IL" b="1" dirty="0">
              <a:solidFill>
                <a:srgbClr val="FF0000"/>
              </a:solidFill>
            </a:endParaRPr>
          </a:p>
        </p:txBody>
      </p:sp>
      <p:sp>
        <p:nvSpPr>
          <p:cNvPr id="48203" name="Text Box 7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55625" y="5985293"/>
            <a:ext cx="37496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he-IL" altLang="he-IL" sz="2600" b="1" dirty="0">
                <a:solidFill>
                  <a:srgbClr val="800080"/>
                </a:solidFill>
              </a:rPr>
              <a:t>ד. כל התשובות נכונות</a:t>
            </a:r>
            <a:endParaRPr lang="en-US" altLang="he-IL" sz="2600" b="1" dirty="0">
              <a:solidFill>
                <a:srgbClr val="800080"/>
              </a:solidFill>
            </a:endParaRPr>
          </a:p>
        </p:txBody>
      </p:sp>
      <p:sp>
        <p:nvSpPr>
          <p:cNvPr id="76" name="תרשים זרימה: מסמך 75"/>
          <p:cNvSpPr/>
          <p:nvPr/>
        </p:nvSpPr>
        <p:spPr>
          <a:xfrm>
            <a:off x="1620450" y="257999"/>
            <a:ext cx="1731150" cy="1048447"/>
          </a:xfrm>
          <a:prstGeom prst="flowChartDocumen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4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בדיקה</a:t>
            </a:r>
          </a:p>
        </p:txBody>
      </p:sp>
      <p:sp>
        <p:nvSpPr>
          <p:cNvPr id="77" name="מלבן 76"/>
          <p:cNvSpPr/>
          <p:nvPr/>
        </p:nvSpPr>
        <p:spPr>
          <a:xfrm>
            <a:off x="207963" y="5933584"/>
            <a:ext cx="4135437" cy="844587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1266" name="Picture 2" descr="תוצאת תמונה עבור סוכות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190" y="0"/>
            <a:ext cx="3025776" cy="203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מלבן 21"/>
          <p:cNvSpPr/>
          <p:nvPr/>
        </p:nvSpPr>
        <p:spPr>
          <a:xfrm>
            <a:off x="4093846" y="77292"/>
            <a:ext cx="1682750" cy="8902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העשרה!!</a:t>
            </a:r>
          </a:p>
        </p:txBody>
      </p:sp>
    </p:spTree>
    <p:extLst>
      <p:ext uri="{BB962C8B-B14F-4D97-AF65-F5344CB8AC3E}">
        <p14:creationId xmlns:p14="http://schemas.microsoft.com/office/powerpoint/2010/main" val="2415044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67906" y="1874593"/>
            <a:ext cx="5777926" cy="4116229"/>
          </a:xfrm>
        </p:spPr>
        <p:txBody>
          <a:bodyPr/>
          <a:lstStyle/>
          <a:p>
            <a:pPr algn="r" rtl="1">
              <a:lnSpc>
                <a:spcPts val="4500"/>
              </a:lnSpc>
              <a:spcBef>
                <a:spcPct val="0"/>
              </a:spcBef>
              <a:buNone/>
            </a:pPr>
            <a:r>
              <a:rPr lang="he-IL" altLang="he-IL" dirty="0"/>
              <a:t>		</a:t>
            </a:r>
            <a:r>
              <a:rPr lang="he-IL" altLang="he-IL" sz="2400" b="1" kern="1200" dirty="0">
                <a:solidFill>
                  <a:srgbClr val="80008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1. רק על אכילת לחם או עוגה בסוכה</a:t>
            </a:r>
          </a:p>
          <a:p>
            <a:pPr algn="r" rtl="1">
              <a:lnSpc>
                <a:spcPts val="4500"/>
              </a:lnSpc>
              <a:spcBef>
                <a:spcPct val="0"/>
              </a:spcBef>
              <a:buNone/>
            </a:pPr>
            <a:r>
              <a:rPr lang="he-IL" altLang="he-IL" sz="2400" b="1" kern="1200" dirty="0">
                <a:solidFill>
                  <a:srgbClr val="80008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		2. על אכילת כל דבר בסוכה</a:t>
            </a:r>
          </a:p>
          <a:p>
            <a:pPr algn="r" rtl="1">
              <a:lnSpc>
                <a:spcPts val="4500"/>
              </a:lnSpc>
              <a:spcBef>
                <a:spcPct val="0"/>
              </a:spcBef>
              <a:buNone/>
            </a:pPr>
            <a:r>
              <a:rPr lang="he-IL" altLang="he-IL" sz="2400" b="1" kern="1200" dirty="0">
                <a:solidFill>
                  <a:srgbClr val="80008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		3. על שינה בסוכה</a:t>
            </a:r>
          </a:p>
          <a:p>
            <a:pPr algn="r" rtl="1">
              <a:lnSpc>
                <a:spcPts val="4500"/>
              </a:lnSpc>
              <a:spcBef>
                <a:spcPct val="0"/>
              </a:spcBef>
              <a:buNone/>
            </a:pPr>
            <a:r>
              <a:rPr lang="he-IL" altLang="he-IL" sz="2400" b="1" kern="1200" dirty="0">
                <a:solidFill>
                  <a:srgbClr val="80008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 4. תשובות 1+3 נכונות</a:t>
            </a:r>
          </a:p>
          <a:p>
            <a:pPr algn="ctr" rtl="1">
              <a:buFontTx/>
              <a:buNone/>
            </a:pPr>
            <a:endParaRPr lang="he-IL" altLang="he-IL" dirty="0"/>
          </a:p>
        </p:txBody>
      </p:sp>
      <p:sp>
        <p:nvSpPr>
          <p:cNvPr id="17" name="אליפסה 16"/>
          <p:cNvSpPr/>
          <p:nvPr/>
        </p:nvSpPr>
        <p:spPr>
          <a:xfrm rot="2973299">
            <a:off x="5909299" y="1980556"/>
            <a:ext cx="517208" cy="517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sz="2160">
              <a:solidFill>
                <a:srgbClr val="FFFFFF"/>
              </a:solidFill>
            </a:endParaRPr>
          </a:p>
        </p:txBody>
      </p:sp>
      <p:sp>
        <p:nvSpPr>
          <p:cNvPr id="23" name="אליפסה 22"/>
          <p:cNvSpPr/>
          <p:nvPr/>
        </p:nvSpPr>
        <p:spPr>
          <a:xfrm rot="2973299">
            <a:off x="5909299" y="2627713"/>
            <a:ext cx="517208" cy="517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sz="2160">
              <a:solidFill>
                <a:srgbClr val="FFFFFF"/>
              </a:solidFill>
            </a:endParaRPr>
          </a:p>
        </p:txBody>
      </p:sp>
      <p:sp>
        <p:nvSpPr>
          <p:cNvPr id="26" name="אליפסה 25"/>
          <p:cNvSpPr/>
          <p:nvPr/>
        </p:nvSpPr>
        <p:spPr>
          <a:xfrm rot="2973299">
            <a:off x="5909299" y="3210978"/>
            <a:ext cx="517208" cy="517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sz="2160">
              <a:solidFill>
                <a:srgbClr val="FFFFFF"/>
              </a:solidFill>
            </a:endParaRPr>
          </a:p>
        </p:txBody>
      </p:sp>
      <p:sp>
        <p:nvSpPr>
          <p:cNvPr id="29" name="אליפסה 28"/>
          <p:cNvSpPr/>
          <p:nvPr/>
        </p:nvSpPr>
        <p:spPr>
          <a:xfrm rot="2973299">
            <a:off x="5909299" y="3786623"/>
            <a:ext cx="517208" cy="517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sz="2160">
              <a:solidFill>
                <a:srgbClr val="FFFFFF"/>
              </a:solidFill>
            </a:endParaRPr>
          </a:p>
        </p:txBody>
      </p:sp>
      <p:pic>
        <p:nvPicPr>
          <p:cNvPr id="21520" name="Picture 16" descr="http://www.mkm-haifa.co.il/schools/ofarim/creation/Sukkot_creature/9400a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831" y="2412314"/>
            <a:ext cx="2031915" cy="167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אליפסה 30">
            <a:hlinkClick r:id="" action="ppaction://noaction">
              <a:snd r:embed="rId4" name="applause.wav"/>
            </a:hlinkClick>
          </p:cNvPr>
          <p:cNvSpPr/>
          <p:nvPr/>
        </p:nvSpPr>
        <p:spPr>
          <a:xfrm>
            <a:off x="6037885" y="2109143"/>
            <a:ext cx="260033" cy="26003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sz="2160">
              <a:solidFill>
                <a:srgbClr val="FFFFFF"/>
              </a:solidFill>
            </a:endParaRPr>
          </a:p>
        </p:txBody>
      </p:sp>
      <p:sp>
        <p:nvSpPr>
          <p:cNvPr id="32" name="אליפסה 31">
            <a:hlinkClick r:id="" action="ppaction://noaction">
              <a:snd r:embed="rId5" name="explode.wav"/>
            </a:hlinkClick>
          </p:cNvPr>
          <p:cNvSpPr/>
          <p:nvPr/>
        </p:nvSpPr>
        <p:spPr>
          <a:xfrm>
            <a:off x="6037885" y="2756300"/>
            <a:ext cx="260033" cy="26003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sz="2160">
              <a:solidFill>
                <a:srgbClr val="FFFFFF"/>
              </a:solidFill>
            </a:endParaRPr>
          </a:p>
        </p:txBody>
      </p:sp>
      <p:sp>
        <p:nvSpPr>
          <p:cNvPr id="33" name="אליפסה 32">
            <a:hlinkClick r:id="" action="ppaction://noaction">
              <a:snd r:embed="rId5" name="explode.wav"/>
            </a:hlinkClick>
          </p:cNvPr>
          <p:cNvSpPr/>
          <p:nvPr/>
        </p:nvSpPr>
        <p:spPr>
          <a:xfrm>
            <a:off x="6037885" y="3339565"/>
            <a:ext cx="260033" cy="26003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sz="2160">
              <a:solidFill>
                <a:srgbClr val="FFFFFF"/>
              </a:solidFill>
            </a:endParaRPr>
          </a:p>
        </p:txBody>
      </p:sp>
      <p:sp>
        <p:nvSpPr>
          <p:cNvPr id="34" name="אליפסה 33">
            <a:hlinkClick r:id="" action="ppaction://noaction">
              <a:snd r:embed="rId5" name="explode.wav"/>
            </a:hlinkClick>
          </p:cNvPr>
          <p:cNvSpPr/>
          <p:nvPr/>
        </p:nvSpPr>
        <p:spPr>
          <a:xfrm>
            <a:off x="6037885" y="3915210"/>
            <a:ext cx="260033" cy="26003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sz="2160" dirty="0">
              <a:solidFill>
                <a:srgbClr val="FFFFFF"/>
              </a:solidFill>
            </a:endParaRPr>
          </a:p>
        </p:txBody>
      </p:sp>
      <p:sp>
        <p:nvSpPr>
          <p:cNvPr id="14" name="AutoShape 71"/>
          <p:cNvSpPr>
            <a:spLocks noChangeArrowheads="1"/>
          </p:cNvSpPr>
          <p:nvPr/>
        </p:nvSpPr>
        <p:spPr bwMode="auto">
          <a:xfrm>
            <a:off x="2395366" y="807455"/>
            <a:ext cx="6407150" cy="1050660"/>
          </a:xfrm>
          <a:prstGeom prst="flowChartPreparation">
            <a:avLst/>
          </a:prstGeom>
          <a:solidFill>
            <a:srgbClr val="FFCC00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2800" b="1" i="0" u="none" strike="noStrike" kern="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מתי מברכים "</a:t>
            </a:r>
            <a:r>
              <a:rPr kumimoji="0" lang="he-IL" altLang="he-IL" sz="2800" b="1" i="0" u="none" strike="noStrike" kern="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לישב</a:t>
            </a:r>
            <a:r>
              <a:rPr kumimoji="0" lang="he-IL" altLang="he-IL" sz="2800" b="1" i="0" u="none" strike="noStrike" kern="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cs typeface="Arial" panose="020B0604020202020204" pitchFamily="34" charset="0"/>
              </a:rPr>
              <a:t> בסוכה" ?</a:t>
            </a:r>
          </a:p>
        </p:txBody>
      </p:sp>
      <p:sp>
        <p:nvSpPr>
          <p:cNvPr id="15" name="תרשים זרימה: מסמך 14"/>
          <p:cNvSpPr/>
          <p:nvPr/>
        </p:nvSpPr>
        <p:spPr>
          <a:xfrm>
            <a:off x="564867" y="3107813"/>
            <a:ext cx="1668738" cy="813897"/>
          </a:xfrm>
          <a:prstGeom prst="flowChartDocumen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19050" cap="rnd" cmpd="sng" algn="ctr">
            <a:solidFill>
              <a:srgbClr val="B01513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בדיקה</a:t>
            </a:r>
          </a:p>
        </p:txBody>
      </p:sp>
      <p:sp>
        <p:nvSpPr>
          <p:cNvPr id="16" name="מלבן 15"/>
          <p:cNvSpPr/>
          <p:nvPr/>
        </p:nvSpPr>
        <p:spPr>
          <a:xfrm>
            <a:off x="1038386" y="1963275"/>
            <a:ext cx="4764947" cy="656930"/>
          </a:xfrm>
          <a:prstGeom prst="rect">
            <a:avLst/>
          </a:prstGeom>
          <a:noFill/>
          <a:ln w="57150" cap="rnd" cmpd="sng" algn="ctr">
            <a:solidFill>
              <a:srgbClr val="EA6312">
                <a:lumMod val="75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46457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AutoShape 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altLang="he-IL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00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altLang="he-IL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altLang="he-IL" sz="2400" b="1" i="0" u="none" strike="noStrike" kern="1200" cap="none" spc="0" normalizeH="0" baseline="0" noProof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4676775" y="5748746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altLang="he-IL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199" name="AutoShape 71"/>
          <p:cNvSpPr>
            <a:spLocks noChangeArrowheads="1"/>
          </p:cNvSpPr>
          <p:nvPr/>
        </p:nvSpPr>
        <p:spPr bwMode="auto">
          <a:xfrm>
            <a:off x="0" y="1458846"/>
            <a:ext cx="6407150" cy="1781175"/>
          </a:xfrm>
          <a:prstGeom prst="flowChartPreparation">
            <a:avLst/>
          </a:prstGeom>
          <a:solidFill>
            <a:srgbClr val="FFCC00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32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השמחה במקדש בלילות</a:t>
            </a:r>
            <a:r>
              <a:rPr kumimoji="0" lang="he-IL" altLang="he-IL" sz="3200" b="1" i="0" u="none" strike="noStrike" kern="1200" cap="none" spc="0" normalizeH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1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3200" b="1" i="0" u="none" strike="noStrike" kern="1200" cap="none" spc="0" normalizeH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חול המועד</a:t>
            </a:r>
            <a:r>
              <a:rPr kumimoji="0" lang="he-IL" altLang="he-IL" sz="32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נקראת:</a:t>
            </a:r>
            <a:endParaRPr kumimoji="0" lang="en-US" altLang="he-IL" sz="3200" b="1" i="0" u="none" strike="noStrike" kern="120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200" name="Text Box 7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754888" y="5005893"/>
            <a:ext cx="3657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914400" marR="0" lvl="1" indent="-45720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השמחה הגדולה</a:t>
            </a:r>
            <a:endParaRPr kumimoji="0" lang="en-US" altLang="he-IL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201" name="Text Box 7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829175" y="4998175"/>
            <a:ext cx="36718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32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שמחת בית השואבה</a:t>
            </a:r>
            <a:endParaRPr kumimoji="0" lang="en-US" altLang="he-IL" sz="3200" b="1" i="0" u="none" strike="noStrike" kern="120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202" name="Text Box 7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711071" y="5930297"/>
            <a:ext cx="38242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שמחת בית המקדש</a:t>
            </a:r>
            <a:endParaRPr kumimoji="0" lang="en-US" altLang="he-IL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203" name="Text Box 7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04184" y="6047767"/>
            <a:ext cx="3657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32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   שמחת המזבח</a:t>
            </a:r>
            <a:endParaRPr kumimoji="0" lang="en-US" altLang="he-IL" sz="3200" b="1" i="0" u="none" strike="noStrike" kern="120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172" name="Picture 76" descr="ילדים יושבים בסוכה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101" y="-6349"/>
            <a:ext cx="2622899" cy="216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תרשים זרימה: מסמך 75"/>
          <p:cNvSpPr/>
          <p:nvPr/>
        </p:nvSpPr>
        <p:spPr>
          <a:xfrm>
            <a:off x="1496625" y="329436"/>
            <a:ext cx="1731150" cy="1048447"/>
          </a:xfrm>
          <a:prstGeom prst="flowChartDocumen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בדיקה</a:t>
            </a:r>
          </a:p>
        </p:txBody>
      </p:sp>
      <p:sp>
        <p:nvSpPr>
          <p:cNvPr id="77" name="מלבן 76"/>
          <p:cNvSpPr/>
          <p:nvPr/>
        </p:nvSpPr>
        <p:spPr>
          <a:xfrm>
            <a:off x="4894263" y="5081762"/>
            <a:ext cx="3502025" cy="587097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01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AutoShape 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28600" y="4609462"/>
            <a:ext cx="4267200" cy="1166811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altLang="he-IL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00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648200" y="4674394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altLang="he-IL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altLang="he-IL" sz="2400" b="1" i="0" u="none" strike="noStrike" kern="1200" cap="none" spc="0" normalizeH="0" baseline="0" noProof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4648200" y="5673297"/>
            <a:ext cx="4267200" cy="1023997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altLang="he-IL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199" name="AutoShape 71"/>
          <p:cNvSpPr>
            <a:spLocks noChangeArrowheads="1"/>
          </p:cNvSpPr>
          <p:nvPr/>
        </p:nvSpPr>
        <p:spPr bwMode="auto">
          <a:xfrm>
            <a:off x="0" y="1458846"/>
            <a:ext cx="6407150" cy="1781175"/>
          </a:xfrm>
          <a:prstGeom prst="flowChartPreparation">
            <a:avLst/>
          </a:prstGeom>
          <a:solidFill>
            <a:srgbClr val="FFCC00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36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השמחה נקראת </a:t>
            </a: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e-IL" altLang="he-IL" sz="3600" b="1" dirty="0">
                <a:solidFill>
                  <a:srgbClr val="800080"/>
                </a:solidFill>
              </a:rPr>
              <a:t>"</a:t>
            </a:r>
            <a:r>
              <a:rPr kumimoji="0" lang="he-IL" altLang="he-IL" sz="36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שמחת בית השואבה" כי:</a:t>
            </a:r>
            <a:endParaRPr kumimoji="0" lang="en-US" altLang="he-IL" sz="3600" b="1" i="0" u="none" strike="noStrike" kern="120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200" name="Text Box 7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87909" y="4795196"/>
            <a:ext cx="447675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914400" marR="0" lvl="1" indent="-45720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ב. </a:t>
            </a:r>
            <a:r>
              <a:rPr kumimoji="0" lang="he-IL" altLang="he-IL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שאבו מים ממעיין השילוח ושפכו אותם על המזבח</a:t>
            </a:r>
            <a:endParaRPr kumimoji="0" lang="en-US" altLang="he-IL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201" name="Text Box 7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803885" y="4744310"/>
            <a:ext cx="3952874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26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א. הביאו מים מעיר</a:t>
            </a:r>
            <a:r>
              <a:rPr kumimoji="0" lang="he-IL" altLang="he-IL" sz="2600" b="1" i="0" u="none" strike="noStrike" kern="1200" cap="none" spc="0" normalizeH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שקראו לה "שואבה"</a:t>
            </a:r>
            <a:endParaRPr kumimoji="0" lang="en-US" altLang="he-IL" sz="2600" b="1" i="0" u="none" strike="noStrike" kern="120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202" name="Text Box 7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741862" y="5804742"/>
            <a:ext cx="41148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ג. שפכו את המים על ארון הברית שבקודש הקדשים</a:t>
            </a:r>
            <a:endParaRPr kumimoji="0" lang="en-US" altLang="he-IL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203" name="Text Box 7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12737" y="6096000"/>
            <a:ext cx="408971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  ד. </a:t>
            </a:r>
            <a:r>
              <a:rPr kumimoji="0" lang="he-IL" altLang="he-IL" sz="26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תשובות </a:t>
            </a:r>
            <a:r>
              <a:rPr kumimoji="0" lang="he-IL" altLang="he-IL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א+ג</a:t>
            </a:r>
            <a:r>
              <a:rPr kumimoji="0" lang="he-IL" altLang="he-IL" sz="26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נכונות</a:t>
            </a:r>
            <a:endParaRPr kumimoji="0" lang="en-US" altLang="he-IL" sz="2600" b="1" i="0" u="none" strike="noStrike" kern="120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תרשים זרימה: מסמך 75"/>
          <p:cNvSpPr/>
          <p:nvPr/>
        </p:nvSpPr>
        <p:spPr>
          <a:xfrm>
            <a:off x="1620450" y="257999"/>
            <a:ext cx="1731150" cy="1048447"/>
          </a:xfrm>
          <a:prstGeom prst="flowChartDocumen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בדיקה</a:t>
            </a:r>
          </a:p>
        </p:txBody>
      </p:sp>
      <p:sp>
        <p:nvSpPr>
          <p:cNvPr id="77" name="מלבן 76"/>
          <p:cNvSpPr/>
          <p:nvPr/>
        </p:nvSpPr>
        <p:spPr>
          <a:xfrm>
            <a:off x="85833" y="4887485"/>
            <a:ext cx="4225815" cy="796499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5538" name="Picture 2" descr="http://www.printime.co.il/image/users/16584/ftp/my_files/sukkot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702" y="-96552"/>
            <a:ext cx="2577423" cy="208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032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AutoShape 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180975" y="461378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altLang="he-IL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00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altLang="he-IL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196850" y="57150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altLang="he-IL" sz="2400" b="1" i="0" u="none" strike="noStrike" kern="1200" cap="none" spc="0" normalizeH="0" baseline="0" noProof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4581525" y="5824696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altLang="he-IL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199" name="AutoShape 71"/>
          <p:cNvSpPr>
            <a:spLocks noChangeArrowheads="1"/>
          </p:cNvSpPr>
          <p:nvPr/>
        </p:nvSpPr>
        <p:spPr bwMode="auto">
          <a:xfrm>
            <a:off x="0" y="1458846"/>
            <a:ext cx="6407150" cy="1781175"/>
          </a:xfrm>
          <a:prstGeom prst="flowChartPreparation">
            <a:avLst/>
          </a:prstGeom>
          <a:solidFill>
            <a:srgbClr val="FFCC00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32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השלם: "מי שלא ראה</a:t>
            </a: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32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שמחת בית השואבה</a:t>
            </a:r>
            <a:r>
              <a:rPr kumimoji="0" lang="he-IL" alt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...</a:t>
            </a:r>
            <a:endParaRPr kumimoji="0" lang="en-US" altLang="he-IL" sz="2800" b="1" i="0" u="none" strike="noStrike" kern="120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200" name="Text Box 7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47650" y="4846479"/>
            <a:ext cx="4476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914400" marR="0" lvl="1" indent="-45720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ב.</a:t>
            </a:r>
            <a:r>
              <a:rPr kumimoji="0" lang="he-IL" alt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lang="he-IL" altLang="he-IL" sz="2800" b="1" dirty="0">
                <a:solidFill>
                  <a:srgbClr val="FF0000"/>
                </a:solidFill>
              </a:rPr>
              <a:t>חייב ללכת ולראות</a:t>
            </a:r>
            <a:endParaRPr kumimoji="0" lang="en-US" altLang="he-IL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201" name="Text Box 7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126069" y="5100043"/>
            <a:ext cx="3560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א</a:t>
            </a:r>
            <a:r>
              <a:rPr kumimoji="0" lang="he-IL" alt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 לא ראה שמחה מימיו</a:t>
            </a:r>
            <a:endParaRPr kumimoji="0" lang="en-US" altLang="he-IL" sz="2800" b="1" i="0" u="none" strike="noStrike" kern="120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202" name="Text Box 7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72000" y="6035675"/>
            <a:ext cx="41148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ג. לא שאב מים מימיו</a:t>
            </a:r>
            <a:endParaRPr kumimoji="0" lang="en-US" altLang="he-IL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203" name="Text Box 7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34975" y="5785503"/>
            <a:ext cx="403542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  ד</a:t>
            </a:r>
            <a:r>
              <a:rPr kumimoji="0" lang="he-IL" altLang="he-IL" sz="26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 לא ראה בזבוז מים</a:t>
            </a:r>
            <a:r>
              <a:rPr kumimoji="0" lang="he-IL" altLang="he-IL" sz="2600" b="1" i="0" u="none" strike="noStrike" kern="1200" cap="none" spc="0" normalizeH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he-IL" altLang="he-IL" sz="26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כזה גדול</a:t>
            </a:r>
            <a:endParaRPr kumimoji="0" lang="en-US" altLang="he-IL" sz="2600" b="1" i="0" u="none" strike="noStrike" kern="120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תרשים זרימה: מסמך 75"/>
          <p:cNvSpPr/>
          <p:nvPr/>
        </p:nvSpPr>
        <p:spPr>
          <a:xfrm>
            <a:off x="1620450" y="257999"/>
            <a:ext cx="1731150" cy="1048447"/>
          </a:xfrm>
          <a:prstGeom prst="flowChartDocumen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בדיקה</a:t>
            </a:r>
          </a:p>
        </p:txBody>
      </p:sp>
      <p:sp>
        <p:nvSpPr>
          <p:cNvPr id="77" name="מלבן 76"/>
          <p:cNvSpPr/>
          <p:nvPr/>
        </p:nvSpPr>
        <p:spPr>
          <a:xfrm>
            <a:off x="4657725" y="5062954"/>
            <a:ext cx="4135437" cy="587097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66562" name="Picture 2" descr="סוכה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675" y="-1"/>
            <a:ext cx="2818150" cy="212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00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AutoShape 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he-IL" altLang="he-IL" b="1"/>
          </a:p>
        </p:txBody>
      </p:sp>
      <p:sp>
        <p:nvSpPr>
          <p:cNvPr id="4100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he-IL" altLang="he-IL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he-IL" altLang="he-IL" b="1">
              <a:solidFill>
                <a:srgbClr val="800080"/>
              </a:solidFill>
            </a:endParaRP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he-IL" altLang="he-IL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8199" name="AutoShape 71"/>
          <p:cNvSpPr>
            <a:spLocks noChangeArrowheads="1"/>
          </p:cNvSpPr>
          <p:nvPr/>
        </p:nvSpPr>
        <p:spPr bwMode="auto">
          <a:xfrm>
            <a:off x="0" y="1458846"/>
            <a:ext cx="6407150" cy="1781175"/>
          </a:xfrm>
          <a:prstGeom prst="flowChartPreparation">
            <a:avLst/>
          </a:prstGeom>
          <a:solidFill>
            <a:srgbClr val="FFCC00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indent="0" algn="ctr" rtl="1">
              <a:lnSpc>
                <a:spcPct val="150000"/>
              </a:lnSpc>
            </a:pPr>
            <a:r>
              <a:rPr lang="he-IL" altLang="he-IL" sz="3200" b="1" dirty="0">
                <a:solidFill>
                  <a:srgbClr val="800080"/>
                </a:solidFill>
              </a:rPr>
              <a:t>בְּאֵיזֶה תַּאֲרִיךְ מתחילים לחגוג </a:t>
            </a:r>
          </a:p>
          <a:p>
            <a:pPr marL="0" indent="0" algn="ctr" rtl="1">
              <a:lnSpc>
                <a:spcPct val="150000"/>
              </a:lnSpc>
            </a:pPr>
            <a:r>
              <a:rPr lang="he-IL" altLang="he-IL" sz="3200" b="1" dirty="0">
                <a:solidFill>
                  <a:srgbClr val="800080"/>
                </a:solidFill>
              </a:rPr>
              <a:t>אֶת </a:t>
            </a:r>
            <a:r>
              <a:rPr lang="he-IL" altLang="he-IL" sz="3200" b="1" u="sng" dirty="0">
                <a:solidFill>
                  <a:srgbClr val="800080"/>
                </a:solidFill>
              </a:rPr>
              <a:t>שבעת</a:t>
            </a:r>
            <a:r>
              <a:rPr lang="he-IL" altLang="he-IL" sz="3200" b="1" dirty="0">
                <a:solidFill>
                  <a:srgbClr val="800080"/>
                </a:solidFill>
              </a:rPr>
              <a:t> ימי חַג הַסֻּכּוֹת?</a:t>
            </a:r>
            <a:endParaRPr lang="en-US" altLang="he-IL" sz="3200" b="1" dirty="0">
              <a:solidFill>
                <a:srgbClr val="800080"/>
              </a:solidFill>
            </a:endParaRPr>
          </a:p>
        </p:txBody>
      </p:sp>
      <p:sp>
        <p:nvSpPr>
          <p:cNvPr id="48200" name="Text Box 7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47650" y="5005388"/>
            <a:ext cx="3657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1" algn="ctr" rtl="1"/>
            <a:r>
              <a:rPr lang="he-IL" altLang="he-IL" sz="3200" b="1" dirty="0">
                <a:solidFill>
                  <a:srgbClr val="FF0000"/>
                </a:solidFill>
              </a:rPr>
              <a:t>כ"ב תשרי</a:t>
            </a:r>
            <a:endParaRPr lang="en-US" altLang="he-IL" sz="3200" b="1" dirty="0">
              <a:solidFill>
                <a:srgbClr val="FF0000"/>
              </a:solidFill>
            </a:endParaRPr>
          </a:p>
        </p:txBody>
      </p:sp>
      <p:sp>
        <p:nvSpPr>
          <p:cNvPr id="48201" name="Text Box 7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299075" y="4918075"/>
            <a:ext cx="2857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he-IL" altLang="he-IL" sz="3200" b="1" dirty="0">
                <a:solidFill>
                  <a:srgbClr val="800080"/>
                </a:solidFill>
              </a:rPr>
              <a:t>ט"ו תשרי</a:t>
            </a:r>
            <a:endParaRPr lang="en-US" altLang="he-IL" sz="3200" b="1" dirty="0">
              <a:solidFill>
                <a:srgbClr val="800080"/>
              </a:solidFill>
            </a:endParaRPr>
          </a:p>
        </p:txBody>
      </p:sp>
      <p:sp>
        <p:nvSpPr>
          <p:cNvPr id="48202" name="Text Box 7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72000" y="6035675"/>
            <a:ext cx="382428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he-IL" altLang="he-IL" sz="3200" b="1" dirty="0">
                <a:solidFill>
                  <a:srgbClr val="FF0000"/>
                </a:solidFill>
              </a:rPr>
              <a:t>י' תשרי</a:t>
            </a:r>
            <a:endParaRPr lang="en-US" altLang="he-IL" sz="3200" b="1" dirty="0">
              <a:solidFill>
                <a:srgbClr val="FF0000"/>
              </a:solidFill>
            </a:endParaRPr>
          </a:p>
        </p:txBody>
      </p:sp>
      <p:sp>
        <p:nvSpPr>
          <p:cNvPr id="48203" name="Text Box 7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47650" y="6111875"/>
            <a:ext cx="3657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he-IL" altLang="he-IL" sz="3200" b="1" dirty="0">
                <a:solidFill>
                  <a:srgbClr val="800080"/>
                </a:solidFill>
              </a:rPr>
              <a:t>    א' תשרי </a:t>
            </a:r>
            <a:endParaRPr lang="en-US" altLang="he-IL" sz="3200" b="1" dirty="0">
              <a:solidFill>
                <a:srgbClr val="800080"/>
              </a:solidFill>
            </a:endParaRPr>
          </a:p>
        </p:txBody>
      </p:sp>
      <p:pic>
        <p:nvPicPr>
          <p:cNvPr id="4172" name="Picture 76" descr="ילדים יושבים בסוכה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101" y="-6349"/>
            <a:ext cx="2622899" cy="2164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תרשים זרימה: מסמך 75"/>
          <p:cNvSpPr/>
          <p:nvPr/>
        </p:nvSpPr>
        <p:spPr>
          <a:xfrm>
            <a:off x="1496625" y="329436"/>
            <a:ext cx="1731150" cy="1048447"/>
          </a:xfrm>
          <a:prstGeom prst="flowChartDocumen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4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בדיקה</a:t>
            </a:r>
          </a:p>
        </p:txBody>
      </p:sp>
      <p:sp>
        <p:nvSpPr>
          <p:cNvPr id="77" name="מלבן 76"/>
          <p:cNvSpPr/>
          <p:nvPr/>
        </p:nvSpPr>
        <p:spPr>
          <a:xfrm>
            <a:off x="5540830" y="4965128"/>
            <a:ext cx="2655055" cy="587097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AutoShape 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altLang="he-IL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00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altLang="he-IL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295275" y="5878484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altLang="he-IL" sz="2400" b="1" i="0" u="none" strike="noStrike" kern="1200" cap="none" spc="0" normalizeH="0" baseline="0" noProof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altLang="he-IL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199" name="AutoShape 71"/>
          <p:cNvSpPr>
            <a:spLocks noChangeArrowheads="1"/>
          </p:cNvSpPr>
          <p:nvPr/>
        </p:nvSpPr>
        <p:spPr bwMode="auto">
          <a:xfrm>
            <a:off x="0" y="1458846"/>
            <a:ext cx="6407150" cy="1781175"/>
          </a:xfrm>
          <a:prstGeom prst="flowChartPreparation">
            <a:avLst/>
          </a:prstGeom>
          <a:solidFill>
            <a:srgbClr val="FFCC00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32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מי הם ה"אושפיזין" </a:t>
            </a: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32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שאנו מזמינים אותם בחג סוכות</a:t>
            </a:r>
            <a:endParaRPr kumimoji="0" lang="en-US" altLang="he-IL" sz="3200" b="1" i="0" u="none" strike="noStrike" kern="120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200" name="Text Box 7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47649" y="5005388"/>
            <a:ext cx="4649819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914400" marR="0" lvl="1" indent="-45720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ב. שכנים</a:t>
            </a:r>
            <a:r>
              <a:rPr kumimoji="0" lang="he-IL" altLang="he-IL" sz="2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שמוזמנים לסוכה</a:t>
            </a:r>
            <a:endParaRPr kumimoji="0" lang="en-US" altLang="he-IL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201" name="Text Box 7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110194" y="4888126"/>
            <a:ext cx="3560731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26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האושפיזין הם עניים שאנו מזמינים לאכול בסוכה</a:t>
            </a:r>
            <a:endParaRPr kumimoji="0" lang="en-US" altLang="he-IL" sz="2600" b="1" i="0" u="none" strike="noStrike" kern="120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202" name="Text Box 7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849034" y="5846356"/>
            <a:ext cx="41148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ג. אבות האומה שאנו </a:t>
            </a:r>
            <a:r>
              <a:rPr kumimoji="0" lang="he-IL" altLang="he-IL" sz="26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he-IL" altLang="he-IL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מזמינים לסוכה</a:t>
            </a:r>
            <a:endParaRPr kumimoji="0" lang="en-US" altLang="he-IL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203" name="Text Box 7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93724" y="6096000"/>
            <a:ext cx="3749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ד. תשובות </a:t>
            </a:r>
            <a:r>
              <a:rPr kumimoji="0" lang="he-IL" altLang="he-IL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א+ג</a:t>
            </a:r>
            <a:r>
              <a:rPr kumimoji="0" lang="he-IL" alt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נכונות</a:t>
            </a:r>
            <a:endParaRPr kumimoji="0" lang="en-US" altLang="he-IL" sz="2400" b="1" i="0" u="none" strike="noStrike" kern="120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תרשים זרימה: מסמך 75"/>
          <p:cNvSpPr/>
          <p:nvPr/>
        </p:nvSpPr>
        <p:spPr>
          <a:xfrm>
            <a:off x="1620450" y="257999"/>
            <a:ext cx="1731150" cy="1048447"/>
          </a:xfrm>
          <a:prstGeom prst="flowChartDocumen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בדיקה</a:t>
            </a:r>
          </a:p>
        </p:txBody>
      </p:sp>
      <p:sp>
        <p:nvSpPr>
          <p:cNvPr id="77" name="מלבן 76"/>
          <p:cNvSpPr/>
          <p:nvPr/>
        </p:nvSpPr>
        <p:spPr>
          <a:xfrm>
            <a:off x="4763309" y="5967412"/>
            <a:ext cx="3633756" cy="792540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0"/>
            <a:ext cx="24765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2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AutoShape 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he-IL" altLang="he-IL" b="1"/>
          </a:p>
        </p:txBody>
      </p:sp>
      <p:sp>
        <p:nvSpPr>
          <p:cNvPr id="4100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he-IL" altLang="he-IL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he-IL" altLang="he-IL" b="1">
              <a:solidFill>
                <a:srgbClr val="800080"/>
              </a:solidFill>
            </a:endParaRP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he-IL" altLang="he-IL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8199" name="AutoShape 71"/>
          <p:cNvSpPr>
            <a:spLocks noChangeArrowheads="1"/>
          </p:cNvSpPr>
          <p:nvPr/>
        </p:nvSpPr>
        <p:spPr bwMode="auto">
          <a:xfrm>
            <a:off x="0" y="1458846"/>
            <a:ext cx="6407150" cy="1781175"/>
          </a:xfrm>
          <a:prstGeom prst="flowChartPreparation">
            <a:avLst/>
          </a:prstGeom>
          <a:solidFill>
            <a:srgbClr val="FFCC00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indent="0" algn="ctr" rtl="1"/>
            <a:r>
              <a:rPr lang="he-IL" altLang="he-IL" sz="2800" b="1" dirty="0">
                <a:solidFill>
                  <a:srgbClr val="800080"/>
                </a:solidFill>
              </a:rPr>
              <a:t>כַּמָּה לוֹקְחִים מִכֹּל מִין </a:t>
            </a:r>
          </a:p>
          <a:p>
            <a:pPr marL="0" indent="0" algn="ctr" rtl="1"/>
            <a:r>
              <a:rPr lang="he-IL" altLang="he-IL" sz="2800" b="1" dirty="0">
                <a:solidFill>
                  <a:srgbClr val="800080"/>
                </a:solidFill>
              </a:rPr>
              <a:t>מֵאַרְבַּעַת הַמִּינִים?</a:t>
            </a:r>
          </a:p>
        </p:txBody>
      </p:sp>
      <p:sp>
        <p:nvSpPr>
          <p:cNvPr id="48200" name="Text Box 7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8471" y="4849496"/>
            <a:ext cx="44767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1" algn="ctr" rtl="1">
              <a:tabLst>
                <a:tab pos="2333625" algn="l"/>
              </a:tabLst>
            </a:pPr>
            <a:r>
              <a:rPr lang="he-IL" altLang="he-IL" b="1" dirty="0">
                <a:solidFill>
                  <a:srgbClr val="C00000"/>
                </a:solidFill>
              </a:rPr>
              <a:t>ב. אתרוג אחד, לולב אחד,              שלושה הדסים, שתי ערבות</a:t>
            </a:r>
            <a:endParaRPr lang="en-US" altLang="he-IL" b="1" dirty="0">
              <a:solidFill>
                <a:srgbClr val="C00000"/>
              </a:solidFill>
            </a:endParaRPr>
          </a:p>
        </p:txBody>
      </p:sp>
      <p:sp>
        <p:nvSpPr>
          <p:cNvPr id="48201" name="Text Box 7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147946" y="4853206"/>
            <a:ext cx="353885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he-IL" altLang="he-IL" b="1" dirty="0">
                <a:solidFill>
                  <a:srgbClr val="800080"/>
                </a:solidFill>
              </a:rPr>
              <a:t>א. אחד מכל סוג</a:t>
            </a:r>
            <a:endParaRPr lang="en-US" altLang="he-IL" b="1" dirty="0">
              <a:solidFill>
                <a:srgbClr val="800080"/>
              </a:solidFill>
            </a:endParaRPr>
          </a:p>
        </p:txBody>
      </p:sp>
      <p:sp>
        <p:nvSpPr>
          <p:cNvPr id="48202" name="Text Box 7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686300" y="5917901"/>
            <a:ext cx="4114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lvl="1" indent="0" algn="ctr" rtl="1">
              <a:spcBef>
                <a:spcPct val="50000"/>
              </a:spcBef>
            </a:pPr>
            <a:r>
              <a:rPr lang="he-IL" altLang="he-IL" b="1" dirty="0">
                <a:solidFill>
                  <a:srgbClr val="C00000"/>
                </a:solidFill>
              </a:rPr>
              <a:t>ג. אתרוג אחד, לולב אחד,              שני הדסים, שלוש ערבות</a:t>
            </a:r>
            <a:endParaRPr lang="en-US" altLang="he-IL" b="1" dirty="0">
              <a:solidFill>
                <a:srgbClr val="C00000"/>
              </a:solidFill>
            </a:endParaRPr>
          </a:p>
        </p:txBody>
      </p:sp>
      <p:sp>
        <p:nvSpPr>
          <p:cNvPr id="48203" name="Text Box 7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01650" y="5917901"/>
            <a:ext cx="37496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lvl="1" indent="0" algn="ctr" rtl="1">
              <a:spcBef>
                <a:spcPct val="50000"/>
              </a:spcBef>
            </a:pPr>
            <a:r>
              <a:rPr lang="he-IL" altLang="he-IL" b="1" dirty="0">
                <a:solidFill>
                  <a:srgbClr val="800080"/>
                </a:solidFill>
              </a:rPr>
              <a:t>ד. אתרוג אחד, לולב אחד,              שני  הדסים, שתי ערבות</a:t>
            </a:r>
            <a:endParaRPr lang="en-US" altLang="he-IL" b="1" dirty="0">
              <a:solidFill>
                <a:srgbClr val="800080"/>
              </a:solidFill>
            </a:endParaRPr>
          </a:p>
          <a:p>
            <a:pPr algn="ctr" rtl="1">
              <a:spcBef>
                <a:spcPct val="50000"/>
              </a:spcBef>
            </a:pPr>
            <a:endParaRPr lang="en-US" altLang="he-IL" b="1" dirty="0">
              <a:solidFill>
                <a:srgbClr val="800080"/>
              </a:solidFill>
            </a:endParaRPr>
          </a:p>
        </p:txBody>
      </p:sp>
      <p:sp>
        <p:nvSpPr>
          <p:cNvPr id="76" name="תרשים זרימה: מסמך 75"/>
          <p:cNvSpPr/>
          <p:nvPr/>
        </p:nvSpPr>
        <p:spPr>
          <a:xfrm>
            <a:off x="1620450" y="257999"/>
            <a:ext cx="1731150" cy="1048447"/>
          </a:xfrm>
          <a:prstGeom prst="flowChartDocumen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4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בדיקה</a:t>
            </a:r>
          </a:p>
        </p:txBody>
      </p:sp>
      <p:sp>
        <p:nvSpPr>
          <p:cNvPr id="77" name="מלבן 76"/>
          <p:cNvSpPr/>
          <p:nvPr/>
        </p:nvSpPr>
        <p:spPr>
          <a:xfrm>
            <a:off x="173991" y="4835906"/>
            <a:ext cx="4135437" cy="844587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242" name="Picture 2" descr="תוצאת תמונה עבור סוכות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151" y="0"/>
            <a:ext cx="2774950" cy="2406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57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14:prism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AutoShape 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he-IL" altLang="he-IL" b="1"/>
          </a:p>
        </p:txBody>
      </p:sp>
      <p:sp>
        <p:nvSpPr>
          <p:cNvPr id="4100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he-IL" altLang="he-IL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he-IL" altLang="he-IL" b="1">
              <a:solidFill>
                <a:srgbClr val="800080"/>
              </a:solidFill>
            </a:endParaRP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he-IL" altLang="he-IL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8199" name="AutoShape 71"/>
          <p:cNvSpPr>
            <a:spLocks noChangeArrowheads="1"/>
          </p:cNvSpPr>
          <p:nvPr/>
        </p:nvSpPr>
        <p:spPr bwMode="auto">
          <a:xfrm>
            <a:off x="0" y="1458846"/>
            <a:ext cx="6407150" cy="1781175"/>
          </a:xfrm>
          <a:prstGeom prst="flowChartPreparation">
            <a:avLst/>
          </a:prstGeom>
          <a:solidFill>
            <a:srgbClr val="FFCC00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indent="0" algn="ctr" rtl="1"/>
            <a:r>
              <a:rPr lang="he-IL" altLang="he-IL" sz="2800" b="1" dirty="0">
                <a:solidFill>
                  <a:srgbClr val="800080"/>
                </a:solidFill>
              </a:rPr>
              <a:t>היכן נמצא העוקץ </a:t>
            </a:r>
          </a:p>
          <a:p>
            <a:pPr marL="0" indent="0" algn="ctr" rtl="1"/>
            <a:r>
              <a:rPr lang="he-IL" altLang="he-IL" sz="2800" b="1" dirty="0">
                <a:solidFill>
                  <a:srgbClr val="800080"/>
                </a:solidFill>
              </a:rPr>
              <a:t>והיכן הפיטם בזמן הברכה על האתרוג?</a:t>
            </a:r>
          </a:p>
        </p:txBody>
      </p:sp>
      <p:sp>
        <p:nvSpPr>
          <p:cNvPr id="48200" name="Text Box 7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96252" y="5116253"/>
            <a:ext cx="447675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1" algn="ctr" rtl="1"/>
            <a:r>
              <a:rPr lang="he-IL" altLang="he-IL" b="1" dirty="0">
                <a:solidFill>
                  <a:srgbClr val="C00000"/>
                </a:solidFill>
              </a:rPr>
              <a:t>ב</a:t>
            </a:r>
            <a:r>
              <a:rPr lang="he-IL" altLang="he-IL" sz="2600" b="1" dirty="0">
                <a:solidFill>
                  <a:srgbClr val="C00000"/>
                </a:solidFill>
              </a:rPr>
              <a:t>. שניהם למעלה</a:t>
            </a:r>
            <a:endParaRPr lang="en-US" altLang="he-IL" sz="2600" b="1" dirty="0">
              <a:solidFill>
                <a:srgbClr val="C00000"/>
              </a:solidFill>
            </a:endParaRPr>
          </a:p>
        </p:txBody>
      </p:sp>
      <p:sp>
        <p:nvSpPr>
          <p:cNvPr id="48201" name="Text Box 7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102225" y="4675545"/>
            <a:ext cx="3538854" cy="1092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he-IL" altLang="he-IL" sz="2600" b="1" dirty="0">
                <a:solidFill>
                  <a:srgbClr val="800080"/>
                </a:solidFill>
              </a:rPr>
              <a:t>א. העוקץ-למעלה</a:t>
            </a:r>
          </a:p>
          <a:p>
            <a:pPr algn="ctr" rtl="1">
              <a:spcBef>
                <a:spcPct val="50000"/>
              </a:spcBef>
            </a:pPr>
            <a:r>
              <a:rPr lang="he-IL" altLang="he-IL" sz="2600" b="1" dirty="0">
                <a:solidFill>
                  <a:srgbClr val="800080"/>
                </a:solidFill>
              </a:rPr>
              <a:t>הפיטם -למטה</a:t>
            </a:r>
            <a:endParaRPr lang="en-US" altLang="he-IL" sz="2600" b="1" dirty="0">
              <a:solidFill>
                <a:srgbClr val="800080"/>
              </a:solidFill>
            </a:endParaRPr>
          </a:p>
        </p:txBody>
      </p:sp>
      <p:sp>
        <p:nvSpPr>
          <p:cNvPr id="48202" name="Text Box 7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185802" y="6055330"/>
            <a:ext cx="41148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lvl="1" indent="0" algn="ctr" rtl="1">
              <a:spcBef>
                <a:spcPct val="50000"/>
              </a:spcBef>
            </a:pPr>
            <a:r>
              <a:rPr lang="he-IL" altLang="he-IL" sz="2600" b="1" dirty="0">
                <a:solidFill>
                  <a:srgbClr val="C00000"/>
                </a:solidFill>
              </a:rPr>
              <a:t>ג. שניהם למטה</a:t>
            </a:r>
            <a:endParaRPr lang="en-US" altLang="he-IL" sz="2600" b="1" dirty="0">
              <a:solidFill>
                <a:srgbClr val="C00000"/>
              </a:solidFill>
            </a:endParaRPr>
          </a:p>
        </p:txBody>
      </p:sp>
      <p:sp>
        <p:nvSpPr>
          <p:cNvPr id="48203" name="Text Box 7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01650" y="5772825"/>
            <a:ext cx="3749675" cy="164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lvl="1" indent="0" algn="ctr" rtl="1">
              <a:spcBef>
                <a:spcPct val="50000"/>
              </a:spcBef>
            </a:pPr>
            <a:r>
              <a:rPr lang="he-IL" altLang="he-IL" sz="2600" b="1" dirty="0">
                <a:solidFill>
                  <a:srgbClr val="800080"/>
                </a:solidFill>
              </a:rPr>
              <a:t>ד. העוקץ- למטה</a:t>
            </a:r>
          </a:p>
          <a:p>
            <a:pPr marL="0" lvl="1" indent="0" algn="ctr" rtl="1">
              <a:spcBef>
                <a:spcPct val="50000"/>
              </a:spcBef>
            </a:pPr>
            <a:r>
              <a:rPr lang="he-IL" altLang="he-IL" sz="2600" b="1" dirty="0">
                <a:solidFill>
                  <a:srgbClr val="800080"/>
                </a:solidFill>
              </a:rPr>
              <a:t>הפיטם למעלה</a:t>
            </a:r>
            <a:endParaRPr lang="en-US" altLang="he-IL" sz="2600" b="1" dirty="0">
              <a:solidFill>
                <a:srgbClr val="800080"/>
              </a:solidFill>
            </a:endParaRPr>
          </a:p>
          <a:p>
            <a:pPr algn="ctr" rtl="1">
              <a:spcBef>
                <a:spcPct val="50000"/>
              </a:spcBef>
            </a:pPr>
            <a:endParaRPr lang="en-US" altLang="he-IL" b="1" dirty="0">
              <a:solidFill>
                <a:srgbClr val="800080"/>
              </a:solidFill>
            </a:endParaRPr>
          </a:p>
        </p:txBody>
      </p:sp>
      <p:sp>
        <p:nvSpPr>
          <p:cNvPr id="76" name="תרשים זרימה: מסמך 75"/>
          <p:cNvSpPr/>
          <p:nvPr/>
        </p:nvSpPr>
        <p:spPr>
          <a:xfrm>
            <a:off x="1620450" y="257999"/>
            <a:ext cx="1731150" cy="1048447"/>
          </a:xfrm>
          <a:prstGeom prst="flowChartDocumen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4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בדיקה</a:t>
            </a:r>
          </a:p>
        </p:txBody>
      </p:sp>
      <p:sp>
        <p:nvSpPr>
          <p:cNvPr id="77" name="מלבן 76"/>
          <p:cNvSpPr/>
          <p:nvPr/>
        </p:nvSpPr>
        <p:spPr>
          <a:xfrm>
            <a:off x="457200" y="5844316"/>
            <a:ext cx="4135437" cy="937484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מלבן 23"/>
          <p:cNvSpPr/>
          <p:nvPr/>
        </p:nvSpPr>
        <p:spPr>
          <a:xfrm>
            <a:off x="4544191" y="76223"/>
            <a:ext cx="1682750" cy="8902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העשרה!!</a:t>
            </a:r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4348" y="1473118"/>
            <a:ext cx="2514600" cy="3009900"/>
          </a:xfrm>
          <a:prstGeom prst="rect">
            <a:avLst/>
          </a:prstGeom>
        </p:spPr>
      </p:pic>
      <p:sp>
        <p:nvSpPr>
          <p:cNvPr id="5" name="מלבן 4"/>
          <p:cNvSpPr/>
          <p:nvPr/>
        </p:nvSpPr>
        <p:spPr>
          <a:xfrm>
            <a:off x="7243202" y="1686910"/>
            <a:ext cx="1397877" cy="5044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srgbClr val="FF0000"/>
                </a:solidFill>
              </a:rPr>
              <a:t>פיטם</a:t>
            </a:r>
          </a:p>
        </p:txBody>
      </p:sp>
      <p:sp>
        <p:nvSpPr>
          <p:cNvPr id="25" name="מלבן 24"/>
          <p:cNvSpPr/>
          <p:nvPr/>
        </p:nvSpPr>
        <p:spPr>
          <a:xfrm>
            <a:off x="7520152" y="4074784"/>
            <a:ext cx="1238796" cy="5044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b="1" dirty="0">
                <a:solidFill>
                  <a:srgbClr val="FF0000"/>
                </a:solidFill>
              </a:rPr>
              <a:t>עוקץ</a:t>
            </a:r>
          </a:p>
        </p:txBody>
      </p:sp>
    </p:spTree>
    <p:extLst>
      <p:ext uri="{BB962C8B-B14F-4D97-AF65-F5344CB8AC3E}">
        <p14:creationId xmlns:p14="http://schemas.microsoft.com/office/powerpoint/2010/main" val="2054060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>
        <p15:prstTrans prst="origami" invX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AutoShape 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33375" y="4867947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he-IL" altLang="he-IL" b="1"/>
          </a:p>
        </p:txBody>
      </p:sp>
      <p:sp>
        <p:nvSpPr>
          <p:cNvPr id="4100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he-IL" altLang="he-IL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he-IL" altLang="he-IL" b="1">
              <a:solidFill>
                <a:srgbClr val="800080"/>
              </a:solidFill>
            </a:endParaRP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he-IL" altLang="he-IL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8199" name="AutoShape 71"/>
          <p:cNvSpPr>
            <a:spLocks noChangeArrowheads="1"/>
          </p:cNvSpPr>
          <p:nvPr/>
        </p:nvSpPr>
        <p:spPr bwMode="auto">
          <a:xfrm>
            <a:off x="0" y="1458846"/>
            <a:ext cx="6407150" cy="1781175"/>
          </a:xfrm>
          <a:prstGeom prst="flowChartPreparation">
            <a:avLst/>
          </a:prstGeom>
          <a:solidFill>
            <a:srgbClr val="FFCC00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indent="0" algn="ctr" rtl="1"/>
            <a:r>
              <a:rPr lang="he-IL" altLang="he-IL" sz="3600" b="1" dirty="0">
                <a:solidFill>
                  <a:srgbClr val="800080"/>
                </a:solidFill>
              </a:rPr>
              <a:t>על מה צריך להקפיד באתרוג?</a:t>
            </a:r>
          </a:p>
        </p:txBody>
      </p:sp>
      <p:sp>
        <p:nvSpPr>
          <p:cNvPr id="48200" name="Text Box 7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8471" y="4925696"/>
            <a:ext cx="447675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1" algn="ctr" rtl="1"/>
            <a:r>
              <a:rPr lang="he-IL" altLang="he-IL" b="1" dirty="0">
                <a:solidFill>
                  <a:srgbClr val="FF0000"/>
                </a:solidFill>
              </a:rPr>
              <a:t>ג. </a:t>
            </a:r>
            <a:r>
              <a:rPr lang="he-IL" altLang="he-IL" sz="2600" b="1" dirty="0">
                <a:solidFill>
                  <a:srgbClr val="FF0000"/>
                </a:solidFill>
              </a:rPr>
              <a:t>בנוי כמגדל ( למטה- רחב, למעלה- צר )</a:t>
            </a:r>
            <a:endParaRPr lang="en-US" altLang="he-IL" sz="2600" b="1" dirty="0">
              <a:solidFill>
                <a:srgbClr val="FF0000"/>
              </a:solidFill>
            </a:endParaRPr>
          </a:p>
        </p:txBody>
      </p:sp>
      <p:sp>
        <p:nvSpPr>
          <p:cNvPr id="48201" name="Text Box 7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147946" y="4853206"/>
            <a:ext cx="35388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he-IL" altLang="he-IL" sz="2800" b="1" dirty="0">
                <a:solidFill>
                  <a:srgbClr val="800080"/>
                </a:solidFill>
              </a:rPr>
              <a:t>ב. נקי מכתמים</a:t>
            </a:r>
            <a:endParaRPr lang="en-US" altLang="he-IL" sz="2800" b="1" dirty="0">
              <a:solidFill>
                <a:srgbClr val="800080"/>
              </a:solidFill>
            </a:endParaRPr>
          </a:p>
        </p:txBody>
      </p:sp>
      <p:sp>
        <p:nvSpPr>
          <p:cNvPr id="48202" name="Text Box 7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623009" y="6005625"/>
            <a:ext cx="41148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lvl="1" indent="0" algn="ctr" rtl="1">
              <a:spcBef>
                <a:spcPct val="50000"/>
              </a:spcBef>
            </a:pPr>
            <a:r>
              <a:rPr lang="he-IL" altLang="he-IL" b="1" dirty="0">
                <a:solidFill>
                  <a:srgbClr val="FF0000"/>
                </a:solidFill>
              </a:rPr>
              <a:t>ד</a:t>
            </a:r>
            <a:r>
              <a:rPr lang="he-IL" altLang="he-IL" sz="2600" b="1" dirty="0">
                <a:solidFill>
                  <a:srgbClr val="FF0000"/>
                </a:solidFill>
              </a:rPr>
              <a:t>. הפיטם מכוון כנגד העוקץ</a:t>
            </a:r>
          </a:p>
        </p:txBody>
      </p:sp>
      <p:sp>
        <p:nvSpPr>
          <p:cNvPr id="48203" name="Text Box 7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854075" y="6017546"/>
            <a:ext cx="3749675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lvl="1" indent="0" algn="ctr" rtl="1">
              <a:spcBef>
                <a:spcPct val="50000"/>
              </a:spcBef>
            </a:pPr>
            <a:r>
              <a:rPr lang="he-IL" altLang="he-IL" b="1" dirty="0">
                <a:solidFill>
                  <a:srgbClr val="800080"/>
                </a:solidFill>
              </a:rPr>
              <a:t>ה. </a:t>
            </a:r>
            <a:r>
              <a:rPr lang="he-IL" altLang="he-IL" sz="2600" b="1" dirty="0">
                <a:solidFill>
                  <a:srgbClr val="800080"/>
                </a:solidFill>
              </a:rPr>
              <a:t>כל התשובות נכונות</a:t>
            </a:r>
            <a:endParaRPr lang="en-US" altLang="he-IL" sz="2600" b="1" dirty="0">
              <a:solidFill>
                <a:srgbClr val="800080"/>
              </a:solidFill>
            </a:endParaRPr>
          </a:p>
          <a:p>
            <a:pPr algn="ctr" rtl="1">
              <a:spcBef>
                <a:spcPct val="50000"/>
              </a:spcBef>
            </a:pPr>
            <a:endParaRPr lang="en-US" altLang="he-IL" b="1" dirty="0">
              <a:solidFill>
                <a:srgbClr val="800080"/>
              </a:solidFill>
            </a:endParaRPr>
          </a:p>
        </p:txBody>
      </p:sp>
      <p:sp>
        <p:nvSpPr>
          <p:cNvPr id="76" name="תרשים זרימה: מסמך 75"/>
          <p:cNvSpPr/>
          <p:nvPr/>
        </p:nvSpPr>
        <p:spPr>
          <a:xfrm>
            <a:off x="1620450" y="257999"/>
            <a:ext cx="1731150" cy="1048447"/>
          </a:xfrm>
          <a:prstGeom prst="flowChartDocumen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4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בדיקה</a:t>
            </a:r>
          </a:p>
        </p:txBody>
      </p:sp>
      <p:sp>
        <p:nvSpPr>
          <p:cNvPr id="77" name="מלבן 76"/>
          <p:cNvSpPr/>
          <p:nvPr/>
        </p:nvSpPr>
        <p:spPr>
          <a:xfrm>
            <a:off x="294481" y="5814163"/>
            <a:ext cx="4135437" cy="844587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367" y="-23626"/>
            <a:ext cx="3055634" cy="2162977"/>
          </a:xfrm>
          <a:prstGeom prst="rect">
            <a:avLst/>
          </a:prstGeom>
        </p:spPr>
      </p:pic>
      <p:sp>
        <p:nvSpPr>
          <p:cNvPr id="25" name="AutoShape 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447925" y="376315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e-IL" altLang="he-IL" b="1" dirty="0">
                <a:solidFill>
                  <a:srgbClr val="800080"/>
                </a:solidFill>
              </a:rPr>
              <a:t>א</a:t>
            </a:r>
            <a:r>
              <a:rPr lang="he-IL" altLang="he-IL" sz="2600" b="1" dirty="0">
                <a:solidFill>
                  <a:srgbClr val="800080"/>
                </a:solidFill>
              </a:rPr>
              <a:t>. כשגודלו יותר </a:t>
            </a:r>
            <a:r>
              <a:rPr lang="he-IL" altLang="he-IL" sz="2600" b="1" dirty="0" err="1">
                <a:solidFill>
                  <a:srgbClr val="800080"/>
                </a:solidFill>
              </a:rPr>
              <a:t>מכביצה</a:t>
            </a:r>
            <a:endParaRPr lang="he-IL" altLang="he-IL" sz="2600" b="1" dirty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31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AutoShape 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42900" y="4749651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he-IL" altLang="he-IL" b="1"/>
          </a:p>
        </p:txBody>
      </p:sp>
      <p:sp>
        <p:nvSpPr>
          <p:cNvPr id="4100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he-IL" altLang="he-IL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he-IL" altLang="he-IL" b="1">
              <a:solidFill>
                <a:srgbClr val="800080"/>
              </a:solidFill>
            </a:endParaRP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4686300" y="5785989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he-IL" altLang="he-IL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8199" name="AutoShape 71"/>
          <p:cNvSpPr>
            <a:spLocks noChangeArrowheads="1"/>
          </p:cNvSpPr>
          <p:nvPr/>
        </p:nvSpPr>
        <p:spPr bwMode="auto">
          <a:xfrm>
            <a:off x="0" y="1736612"/>
            <a:ext cx="6407150" cy="1781175"/>
          </a:xfrm>
          <a:prstGeom prst="flowChartPreparation">
            <a:avLst/>
          </a:prstGeom>
          <a:solidFill>
            <a:srgbClr val="FFCC00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indent="0" algn="ctr" rtl="1"/>
            <a:r>
              <a:rPr lang="he-IL" altLang="he-IL" sz="3600" b="1" dirty="0">
                <a:solidFill>
                  <a:srgbClr val="800080"/>
                </a:solidFill>
              </a:rPr>
              <a:t>מהו "הדס משולש"?</a:t>
            </a:r>
          </a:p>
        </p:txBody>
      </p:sp>
      <p:sp>
        <p:nvSpPr>
          <p:cNvPr id="48200" name="Text Box 7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8471" y="4849496"/>
            <a:ext cx="447675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1" algn="ctr" rtl="1"/>
            <a:r>
              <a:rPr lang="he-IL" altLang="he-IL" sz="2600" b="1" dirty="0">
                <a:solidFill>
                  <a:srgbClr val="FF0000"/>
                </a:solidFill>
              </a:rPr>
              <a:t>ב. הדס בגיל של שלוש שנים</a:t>
            </a:r>
            <a:endParaRPr lang="en-US" altLang="he-IL" sz="2600" b="1" dirty="0">
              <a:solidFill>
                <a:srgbClr val="FF0000"/>
              </a:solidFill>
            </a:endParaRPr>
          </a:p>
          <a:p>
            <a:pPr lvl="1" algn="ctr" rtl="1"/>
            <a:endParaRPr lang="en-US" altLang="he-IL" b="1" dirty="0">
              <a:solidFill>
                <a:srgbClr val="800080"/>
              </a:solidFill>
            </a:endParaRPr>
          </a:p>
        </p:txBody>
      </p:sp>
      <p:sp>
        <p:nvSpPr>
          <p:cNvPr id="48201" name="Text Box 7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147946" y="4853206"/>
            <a:ext cx="353885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he-IL" altLang="he-IL" b="1" dirty="0">
                <a:solidFill>
                  <a:srgbClr val="800080"/>
                </a:solidFill>
              </a:rPr>
              <a:t>א. שיוצאים ממנו שלושה עלים מאותה נקודה</a:t>
            </a:r>
            <a:endParaRPr lang="en-US" altLang="he-IL" b="1" dirty="0">
              <a:solidFill>
                <a:srgbClr val="800080"/>
              </a:solidFill>
            </a:endParaRPr>
          </a:p>
        </p:txBody>
      </p:sp>
      <p:sp>
        <p:nvSpPr>
          <p:cNvPr id="48202" name="Text Box 7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838700" y="5933289"/>
            <a:ext cx="41148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914400" lvl="1" indent="-457200" algn="ctr" rtl="1"/>
            <a:r>
              <a:rPr lang="he-IL" altLang="he-IL" sz="2600" b="1" dirty="0">
                <a:solidFill>
                  <a:srgbClr val="FF0000"/>
                </a:solidFill>
              </a:rPr>
              <a:t>ג. 3 הדסים שצמחו יחד</a:t>
            </a:r>
          </a:p>
        </p:txBody>
      </p:sp>
      <p:sp>
        <p:nvSpPr>
          <p:cNvPr id="48203" name="Text Box 7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01650" y="5917901"/>
            <a:ext cx="374967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lvl="1" indent="0" algn="ctr" rtl="1">
              <a:spcBef>
                <a:spcPct val="50000"/>
              </a:spcBef>
            </a:pPr>
            <a:r>
              <a:rPr lang="he-IL" altLang="he-IL" b="1" dirty="0">
                <a:solidFill>
                  <a:srgbClr val="800080"/>
                </a:solidFill>
              </a:rPr>
              <a:t>כל התשובות נכונות</a:t>
            </a:r>
            <a:endParaRPr lang="en-US" altLang="he-IL" b="1" dirty="0">
              <a:solidFill>
                <a:srgbClr val="800080"/>
              </a:solidFill>
            </a:endParaRPr>
          </a:p>
          <a:p>
            <a:pPr algn="ctr" rtl="1">
              <a:spcBef>
                <a:spcPct val="50000"/>
              </a:spcBef>
            </a:pPr>
            <a:endParaRPr lang="en-US" altLang="he-IL" b="1" dirty="0">
              <a:solidFill>
                <a:srgbClr val="800080"/>
              </a:solidFill>
            </a:endParaRPr>
          </a:p>
        </p:txBody>
      </p:sp>
      <p:sp>
        <p:nvSpPr>
          <p:cNvPr id="76" name="תרשים זרימה: מסמך 75"/>
          <p:cNvSpPr/>
          <p:nvPr/>
        </p:nvSpPr>
        <p:spPr>
          <a:xfrm>
            <a:off x="1831271" y="76200"/>
            <a:ext cx="1731150" cy="1048447"/>
          </a:xfrm>
          <a:prstGeom prst="flowChartDocumen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4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בדיקה</a:t>
            </a:r>
          </a:p>
        </p:txBody>
      </p:sp>
      <p:sp>
        <p:nvSpPr>
          <p:cNvPr id="77" name="מלבן 76"/>
          <p:cNvSpPr/>
          <p:nvPr/>
        </p:nvSpPr>
        <p:spPr>
          <a:xfrm>
            <a:off x="4610100" y="4869964"/>
            <a:ext cx="4135437" cy="844587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673" y="23078"/>
            <a:ext cx="2972452" cy="1779051"/>
          </a:xfrm>
          <a:prstGeom prst="rect">
            <a:avLst/>
          </a:prstGeom>
        </p:spPr>
      </p:pic>
      <p:pic>
        <p:nvPicPr>
          <p:cNvPr id="3" name="Picture 2" descr="תוצאת תמונה עבור סוכות">
            <a:extLst>
              <a:ext uri="{FF2B5EF4-FFF2-40B4-BE49-F238E27FC236}">
                <a16:creationId xmlns:a16="http://schemas.microsoft.com/office/drawing/2014/main" id="{83DCE7C8-1E3D-4C17-A8CB-1AAAA6430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224" y="-14307"/>
            <a:ext cx="3025776" cy="203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02150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crush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AutoShape 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he-IL" altLang="he-IL" b="1"/>
          </a:p>
        </p:txBody>
      </p:sp>
      <p:sp>
        <p:nvSpPr>
          <p:cNvPr id="4100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he-IL" altLang="he-IL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he-IL" altLang="he-IL" b="1">
              <a:solidFill>
                <a:srgbClr val="800080"/>
              </a:solidFill>
            </a:endParaRP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he-IL" altLang="he-IL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8199" name="AutoShape 71"/>
          <p:cNvSpPr>
            <a:spLocks noChangeArrowheads="1"/>
          </p:cNvSpPr>
          <p:nvPr/>
        </p:nvSpPr>
        <p:spPr bwMode="auto">
          <a:xfrm>
            <a:off x="0" y="1458846"/>
            <a:ext cx="6407150" cy="1781175"/>
          </a:xfrm>
          <a:prstGeom prst="flowChartPreparation">
            <a:avLst/>
          </a:prstGeom>
          <a:solidFill>
            <a:srgbClr val="FFCC00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indent="0" algn="ctr" rtl="1"/>
            <a:r>
              <a:rPr lang="he-IL" altLang="he-IL" sz="2800" b="1" dirty="0">
                <a:solidFill>
                  <a:srgbClr val="800080"/>
                </a:solidFill>
              </a:rPr>
              <a:t>זמן קיום מצוות סוכה </a:t>
            </a:r>
          </a:p>
          <a:p>
            <a:pPr marL="0" indent="0" algn="ctr" rtl="1"/>
            <a:r>
              <a:rPr lang="he-IL" altLang="he-IL" sz="2800" b="1" dirty="0">
                <a:solidFill>
                  <a:srgbClr val="800080"/>
                </a:solidFill>
              </a:rPr>
              <a:t>ומצוות ארבעת המינים</a:t>
            </a:r>
          </a:p>
        </p:txBody>
      </p:sp>
      <p:sp>
        <p:nvSpPr>
          <p:cNvPr id="48200" name="Text Box 7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8471" y="4849496"/>
            <a:ext cx="447675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1" algn="ctr" rtl="1"/>
            <a:r>
              <a:rPr lang="he-IL" altLang="he-IL" sz="2600" b="1" dirty="0">
                <a:solidFill>
                  <a:srgbClr val="FF0000"/>
                </a:solidFill>
              </a:rPr>
              <a:t>ב. שניהם רק ביום</a:t>
            </a:r>
            <a:endParaRPr lang="en-US" altLang="he-IL" sz="2600" b="1" dirty="0">
              <a:solidFill>
                <a:srgbClr val="FF0000"/>
              </a:solidFill>
            </a:endParaRPr>
          </a:p>
          <a:p>
            <a:pPr lvl="1" algn="ctr" rtl="1"/>
            <a:endParaRPr lang="en-US" altLang="he-IL" b="1" dirty="0">
              <a:solidFill>
                <a:srgbClr val="800080"/>
              </a:solidFill>
            </a:endParaRPr>
          </a:p>
        </p:txBody>
      </p:sp>
      <p:sp>
        <p:nvSpPr>
          <p:cNvPr id="48201" name="Text Box 7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147946" y="4853206"/>
            <a:ext cx="3538854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he-IL" altLang="he-IL" sz="2600" b="1" dirty="0">
                <a:solidFill>
                  <a:srgbClr val="800080"/>
                </a:solidFill>
              </a:rPr>
              <a:t>א. סוכה- ביום ובלילה ארבעת המינים- רק ביום</a:t>
            </a:r>
            <a:endParaRPr lang="en-US" altLang="he-IL" sz="2600" b="1" dirty="0">
              <a:solidFill>
                <a:srgbClr val="800080"/>
              </a:solidFill>
            </a:endParaRPr>
          </a:p>
        </p:txBody>
      </p:sp>
      <p:sp>
        <p:nvSpPr>
          <p:cNvPr id="48202" name="Text Box 7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676775" y="5863670"/>
            <a:ext cx="41148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lvl="1" indent="0" algn="ctr" rtl="1">
              <a:spcBef>
                <a:spcPct val="50000"/>
              </a:spcBef>
            </a:pPr>
            <a:r>
              <a:rPr lang="he-IL" altLang="he-IL" sz="2600" b="1" dirty="0">
                <a:solidFill>
                  <a:srgbClr val="FF0000"/>
                </a:solidFill>
              </a:rPr>
              <a:t>ג. שניהם גם ביום                  וגם בלילה</a:t>
            </a:r>
          </a:p>
        </p:txBody>
      </p:sp>
      <p:sp>
        <p:nvSpPr>
          <p:cNvPr id="48203" name="Text Box 7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8788" y="5760166"/>
            <a:ext cx="399415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lvl="1" indent="0" algn="ctr" rtl="1">
              <a:spcBef>
                <a:spcPct val="50000"/>
              </a:spcBef>
            </a:pPr>
            <a:r>
              <a:rPr lang="he-IL" altLang="he-IL" sz="2600" b="1" dirty="0">
                <a:solidFill>
                  <a:srgbClr val="800080"/>
                </a:solidFill>
              </a:rPr>
              <a:t>ד. סוכה- ביום                    ארבעת המינים- ביום ובלילה</a:t>
            </a:r>
            <a:endParaRPr lang="en-US" altLang="he-IL" sz="2600" b="1" dirty="0">
              <a:solidFill>
                <a:srgbClr val="800080"/>
              </a:solidFill>
            </a:endParaRPr>
          </a:p>
          <a:p>
            <a:pPr algn="ctr" rtl="1">
              <a:spcBef>
                <a:spcPct val="50000"/>
              </a:spcBef>
            </a:pPr>
            <a:endParaRPr lang="en-US" altLang="he-IL" b="1" dirty="0">
              <a:solidFill>
                <a:srgbClr val="800080"/>
              </a:solidFill>
            </a:endParaRPr>
          </a:p>
        </p:txBody>
      </p:sp>
      <p:sp>
        <p:nvSpPr>
          <p:cNvPr id="76" name="תרשים זרימה: מסמך 75"/>
          <p:cNvSpPr/>
          <p:nvPr/>
        </p:nvSpPr>
        <p:spPr>
          <a:xfrm>
            <a:off x="1620450" y="257999"/>
            <a:ext cx="1731150" cy="1048447"/>
          </a:xfrm>
          <a:prstGeom prst="flowChartDocumen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4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בדיקה</a:t>
            </a:r>
          </a:p>
        </p:txBody>
      </p:sp>
      <p:sp>
        <p:nvSpPr>
          <p:cNvPr id="77" name="מלבן 76"/>
          <p:cNvSpPr/>
          <p:nvPr/>
        </p:nvSpPr>
        <p:spPr>
          <a:xfrm>
            <a:off x="4725671" y="4859145"/>
            <a:ext cx="4135437" cy="844587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671" y="-7746"/>
            <a:ext cx="2678430" cy="367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25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AutoShape 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-154019" y="4640283"/>
            <a:ext cx="4535519" cy="1074717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altLang="he-IL" sz="2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00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altLang="he-IL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198438" y="5842611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altLang="he-IL" sz="2400" b="1" i="0" u="none" strike="noStrike" kern="1200" cap="none" spc="0" normalizeH="0" baseline="0" noProof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4632325" y="5885021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altLang="he-IL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199" name="AutoShape 71"/>
          <p:cNvSpPr>
            <a:spLocks noChangeArrowheads="1"/>
          </p:cNvSpPr>
          <p:nvPr/>
        </p:nvSpPr>
        <p:spPr bwMode="auto">
          <a:xfrm>
            <a:off x="0" y="1458846"/>
            <a:ext cx="6407150" cy="1781175"/>
          </a:xfrm>
          <a:prstGeom prst="flowChartPreparation">
            <a:avLst/>
          </a:prstGeom>
          <a:solidFill>
            <a:srgbClr val="FFCC00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32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מה מברכים על ארבעת המינים</a:t>
            </a:r>
            <a:endParaRPr kumimoji="0" lang="en-US" altLang="he-IL" sz="2800" b="1" i="0" u="none" strike="noStrike" kern="120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200" name="Text Box 7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66700" y="4669156"/>
            <a:ext cx="44767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914400" marR="0" lvl="1" indent="-45720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ב.</a:t>
            </a:r>
            <a:r>
              <a:rPr kumimoji="0" lang="he-IL" alt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he-IL" alt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"ברוך... על</a:t>
            </a:r>
          </a:p>
          <a:p>
            <a:pPr marL="914400" marR="0" lvl="1" indent="-45720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נטילת 4 המינים"</a:t>
            </a:r>
            <a:endParaRPr kumimoji="0" lang="en-US" altLang="he-IL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201" name="Text Box 7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126069" y="5100043"/>
            <a:ext cx="356073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א</a:t>
            </a:r>
            <a:r>
              <a:rPr kumimoji="0" lang="he-IL" alt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 "ברוך ... ליטול לולב</a:t>
            </a:r>
            <a:endParaRPr kumimoji="0" lang="en-US" altLang="he-IL" sz="2800" b="1" i="0" u="none" strike="noStrike" kern="120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202" name="Text Box 7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721225" y="6127432"/>
            <a:ext cx="41148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2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ג. "ברוך...על נטילת  לולב</a:t>
            </a:r>
            <a:endParaRPr kumimoji="0" lang="en-US" altLang="he-IL" sz="2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203" name="Text Box 7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00807" y="5878324"/>
            <a:ext cx="403542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altLang="he-IL" sz="24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  ד</a:t>
            </a:r>
            <a:r>
              <a:rPr kumimoji="0" lang="he-IL" altLang="he-IL" sz="2600" b="1" i="0" u="none" strike="noStrike" kern="1200" cap="none" spc="0" normalizeH="0" baseline="0" noProof="0" dirty="0">
                <a:ln>
                  <a:noFill/>
                </a:ln>
                <a:solidFill>
                  <a:srgbClr val="80008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. בפעם הראשונה- גם ברכת "שהחיינו"</a:t>
            </a:r>
            <a:endParaRPr kumimoji="0" lang="en-US" altLang="he-IL" sz="2600" b="1" i="0" u="none" strike="noStrike" kern="120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תרשים זרימה: מסמך 75"/>
          <p:cNvSpPr/>
          <p:nvPr/>
        </p:nvSpPr>
        <p:spPr>
          <a:xfrm>
            <a:off x="1620450" y="257999"/>
            <a:ext cx="1731150" cy="1048447"/>
          </a:xfrm>
          <a:prstGeom prst="flowChartDocumen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בדיקה</a:t>
            </a:r>
          </a:p>
        </p:txBody>
      </p:sp>
      <p:pic>
        <p:nvPicPr>
          <p:cNvPr id="66562" name="Picture 2" descr="סוכה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675" y="-1"/>
            <a:ext cx="2818150" cy="212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3">
            <a:hlinkClick r:id="" action="ppaction://noaction"/>
            <a:extLst>
              <a:ext uri="{FF2B5EF4-FFF2-40B4-BE49-F238E27FC236}">
                <a16:creationId xmlns:a16="http://schemas.microsoft.com/office/drawing/2014/main" id="{B30783F0-2779-4774-BEE5-CD83AA78A6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7900" y="3725883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e-IL" altLang="he-IL" b="1" dirty="0">
                <a:solidFill>
                  <a:srgbClr val="800080"/>
                </a:solidFill>
              </a:rPr>
              <a:t>א</a:t>
            </a:r>
            <a:r>
              <a:rPr lang="he-IL" altLang="he-IL" sz="2600" b="1" dirty="0">
                <a:solidFill>
                  <a:srgbClr val="800080"/>
                </a:solidFill>
              </a:rPr>
              <a:t>. תשובות </a:t>
            </a:r>
            <a:r>
              <a:rPr lang="he-IL" altLang="he-IL" sz="2600" b="1" dirty="0" err="1">
                <a:solidFill>
                  <a:srgbClr val="800080"/>
                </a:solidFill>
              </a:rPr>
              <a:t>ג+ד</a:t>
            </a:r>
            <a:r>
              <a:rPr lang="he-IL" altLang="he-IL" sz="2600" b="1" dirty="0">
                <a:solidFill>
                  <a:srgbClr val="800080"/>
                </a:solidFill>
              </a:rPr>
              <a:t> נכונות</a:t>
            </a:r>
          </a:p>
        </p:txBody>
      </p:sp>
      <p:sp>
        <p:nvSpPr>
          <p:cNvPr id="77" name="מלבן 76"/>
          <p:cNvSpPr/>
          <p:nvPr/>
        </p:nvSpPr>
        <p:spPr>
          <a:xfrm>
            <a:off x="2247900" y="3905288"/>
            <a:ext cx="4135437" cy="587097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e-IL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73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מציין מיקום תוכן 2"/>
          <p:cNvSpPr>
            <a:spLocks noGrp="1"/>
          </p:cNvSpPr>
          <p:nvPr>
            <p:ph sz="half" idx="1"/>
          </p:nvPr>
        </p:nvSpPr>
        <p:spPr>
          <a:xfrm>
            <a:off x="-334722" y="1362422"/>
            <a:ext cx="7092291" cy="4116229"/>
          </a:xfrm>
        </p:spPr>
        <p:txBody>
          <a:bodyPr/>
          <a:lstStyle/>
          <a:p>
            <a:pPr algn="r" rtl="1">
              <a:lnSpc>
                <a:spcPts val="4500"/>
              </a:lnSpc>
              <a:spcBef>
                <a:spcPct val="0"/>
              </a:spcBef>
              <a:buNone/>
            </a:pPr>
            <a:r>
              <a:rPr lang="he-IL" altLang="he-IL" dirty="0"/>
              <a:t>		</a:t>
            </a:r>
          </a:p>
          <a:p>
            <a:pPr algn="r" rtl="1">
              <a:lnSpc>
                <a:spcPts val="4500"/>
              </a:lnSpc>
              <a:spcBef>
                <a:spcPct val="0"/>
              </a:spcBef>
              <a:buNone/>
            </a:pPr>
            <a:r>
              <a:rPr lang="he-IL" altLang="he-IL" sz="2600" b="1" kern="1200" dirty="0">
                <a:solidFill>
                  <a:srgbClr val="80008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1. רק ביום הראשון אך לא בחול המועד 		2. ביום הראשון-הלל שלם. בחול המועד- חצי הלל</a:t>
            </a:r>
          </a:p>
          <a:p>
            <a:pPr algn="r" rtl="1">
              <a:lnSpc>
                <a:spcPts val="4500"/>
              </a:lnSpc>
              <a:spcBef>
                <a:spcPct val="0"/>
              </a:spcBef>
              <a:buNone/>
            </a:pPr>
            <a:r>
              <a:rPr lang="he-IL" altLang="he-IL" sz="2600" b="1" kern="1200" dirty="0">
                <a:solidFill>
                  <a:srgbClr val="80008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		לא אומרים הלל</a:t>
            </a:r>
          </a:p>
          <a:p>
            <a:pPr algn="r" rtl="1">
              <a:lnSpc>
                <a:spcPts val="4500"/>
              </a:lnSpc>
              <a:spcBef>
                <a:spcPct val="0"/>
              </a:spcBef>
              <a:buNone/>
            </a:pPr>
            <a:r>
              <a:rPr lang="he-IL" altLang="he-IL" sz="2600" b="1" kern="1200" dirty="0">
                <a:solidFill>
                  <a:srgbClr val="80008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       4. כל סוכות- הלל שלם</a:t>
            </a:r>
          </a:p>
          <a:p>
            <a:pPr algn="ctr" rtl="1">
              <a:buFontTx/>
              <a:buNone/>
            </a:pPr>
            <a:endParaRPr lang="he-IL" altLang="he-IL" dirty="0"/>
          </a:p>
        </p:txBody>
      </p:sp>
      <p:sp>
        <p:nvSpPr>
          <p:cNvPr id="14" name="אליפסה 13"/>
          <p:cNvSpPr/>
          <p:nvPr/>
        </p:nvSpPr>
        <p:spPr>
          <a:xfrm rot="2973299">
            <a:off x="6498967" y="1983651"/>
            <a:ext cx="517208" cy="517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sz="2160">
              <a:solidFill>
                <a:srgbClr val="FFFFFF"/>
              </a:solidFill>
            </a:endParaRPr>
          </a:p>
        </p:txBody>
      </p:sp>
      <p:sp>
        <p:nvSpPr>
          <p:cNvPr id="21" name="אליפסה 20"/>
          <p:cNvSpPr/>
          <p:nvPr/>
        </p:nvSpPr>
        <p:spPr>
          <a:xfrm rot="2973299">
            <a:off x="6498967" y="2630807"/>
            <a:ext cx="517208" cy="517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sz="2160">
              <a:solidFill>
                <a:srgbClr val="FFFFFF"/>
              </a:solidFill>
            </a:endParaRPr>
          </a:p>
        </p:txBody>
      </p:sp>
      <p:sp>
        <p:nvSpPr>
          <p:cNvPr id="25" name="אליפסה 24"/>
          <p:cNvSpPr/>
          <p:nvPr/>
        </p:nvSpPr>
        <p:spPr>
          <a:xfrm rot="2973299">
            <a:off x="6498967" y="3214072"/>
            <a:ext cx="517208" cy="517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sz="2160">
              <a:solidFill>
                <a:srgbClr val="FFFFFF"/>
              </a:solidFill>
            </a:endParaRPr>
          </a:p>
        </p:txBody>
      </p:sp>
      <p:sp>
        <p:nvSpPr>
          <p:cNvPr id="28" name="אליפסה 27"/>
          <p:cNvSpPr/>
          <p:nvPr/>
        </p:nvSpPr>
        <p:spPr>
          <a:xfrm rot="2973299">
            <a:off x="6498967" y="3789718"/>
            <a:ext cx="517208" cy="517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sz="2160">
              <a:solidFill>
                <a:srgbClr val="FFFFFF"/>
              </a:solidFill>
            </a:endParaRPr>
          </a:p>
        </p:txBody>
      </p:sp>
      <p:pic>
        <p:nvPicPr>
          <p:cNvPr id="24590" name="Picture 14" descr="http://megafon-news.co.il/asys/wp-content/uploads/2012/09/%D7%A1%D7%95%D7%9B%D7%94-%D7%9B%D7%99%D7%9B%D7%A8-%D7%94%D7%A9%D7%91%D7%A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72" y="4412889"/>
            <a:ext cx="2210070" cy="147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אליפסה 29">
            <a:hlinkClick r:id="" action="ppaction://noaction">
              <a:snd r:embed="rId4" name="applause.wav"/>
            </a:hlinkClick>
          </p:cNvPr>
          <p:cNvSpPr/>
          <p:nvPr/>
        </p:nvSpPr>
        <p:spPr>
          <a:xfrm>
            <a:off x="6627553" y="3918304"/>
            <a:ext cx="260033" cy="26003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sz="2160">
              <a:solidFill>
                <a:srgbClr val="FFFFFF"/>
              </a:solidFill>
            </a:endParaRPr>
          </a:p>
        </p:txBody>
      </p:sp>
      <p:sp>
        <p:nvSpPr>
          <p:cNvPr id="31" name="אליפסה 30">
            <a:hlinkClick r:id="" action="ppaction://noaction">
              <a:snd r:embed="rId5" name="explode.wav"/>
            </a:hlinkClick>
          </p:cNvPr>
          <p:cNvSpPr/>
          <p:nvPr/>
        </p:nvSpPr>
        <p:spPr>
          <a:xfrm>
            <a:off x="6627553" y="3342659"/>
            <a:ext cx="260033" cy="26003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sz="2160">
              <a:solidFill>
                <a:srgbClr val="FFFFFF"/>
              </a:solidFill>
            </a:endParaRPr>
          </a:p>
        </p:txBody>
      </p:sp>
      <p:sp>
        <p:nvSpPr>
          <p:cNvPr id="32" name="אליפסה 31">
            <a:hlinkClick r:id="" action="ppaction://noaction">
              <a:snd r:embed="rId5" name="explode.wav"/>
            </a:hlinkClick>
          </p:cNvPr>
          <p:cNvSpPr/>
          <p:nvPr/>
        </p:nvSpPr>
        <p:spPr>
          <a:xfrm>
            <a:off x="6627553" y="2759394"/>
            <a:ext cx="260033" cy="26003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sz="2160">
              <a:solidFill>
                <a:srgbClr val="FFFFFF"/>
              </a:solidFill>
            </a:endParaRPr>
          </a:p>
        </p:txBody>
      </p:sp>
      <p:sp>
        <p:nvSpPr>
          <p:cNvPr id="33" name="אליפסה 32">
            <a:hlinkClick r:id="" action="ppaction://noaction">
              <a:snd r:embed="rId5" name="explode.wav"/>
            </a:hlinkClick>
          </p:cNvPr>
          <p:cNvSpPr/>
          <p:nvPr/>
        </p:nvSpPr>
        <p:spPr>
          <a:xfrm>
            <a:off x="6627553" y="2112237"/>
            <a:ext cx="260033" cy="26003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sz="2160" dirty="0">
              <a:solidFill>
                <a:srgbClr val="FFFFFF"/>
              </a:solidFill>
            </a:endParaRPr>
          </a:p>
        </p:txBody>
      </p:sp>
      <p:sp>
        <p:nvSpPr>
          <p:cNvPr id="15" name="AutoShape 71"/>
          <p:cNvSpPr>
            <a:spLocks noChangeArrowheads="1"/>
          </p:cNvSpPr>
          <p:nvPr/>
        </p:nvSpPr>
        <p:spPr bwMode="auto">
          <a:xfrm>
            <a:off x="1967795" y="718578"/>
            <a:ext cx="6407150" cy="1132148"/>
          </a:xfrm>
          <a:prstGeom prst="flowChartPreparation">
            <a:avLst/>
          </a:prstGeom>
          <a:solidFill>
            <a:srgbClr val="FFCC00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altLang="he-IL" sz="2800" b="1" kern="0" dirty="0">
                <a:solidFill>
                  <a:srgbClr val="800080"/>
                </a:solidFill>
              </a:rPr>
              <a:t>האם אומרים הלל בסוכות ?</a:t>
            </a:r>
            <a:endParaRPr kumimoji="0" lang="he-IL" altLang="he-IL" sz="2800" b="1" i="0" u="none" strike="noStrike" kern="0" cap="none" spc="0" normalizeH="0" baseline="0" noProof="0" dirty="0">
              <a:ln>
                <a:noFill/>
              </a:ln>
              <a:solidFill>
                <a:srgbClr val="800080"/>
              </a:solidFill>
              <a:effectLst/>
              <a:uLnTx/>
              <a:uFillTx/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6" name="תרשים זרימה: מסמך 15"/>
          <p:cNvSpPr/>
          <p:nvPr/>
        </p:nvSpPr>
        <p:spPr>
          <a:xfrm>
            <a:off x="323300" y="1284652"/>
            <a:ext cx="1409943" cy="897396"/>
          </a:xfrm>
          <a:prstGeom prst="flowChartDocument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19050" cap="rnd" cmpd="sng" algn="ctr">
            <a:solidFill>
              <a:srgbClr val="B01513">
                <a:shade val="50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haroni" panose="02010803020104030203" pitchFamily="2" charset="-79"/>
                <a:ea typeface="+mn-ea"/>
                <a:cs typeface="Aharoni" panose="02010803020104030203" pitchFamily="2" charset="-79"/>
              </a:rPr>
              <a:t>בדיקה</a:t>
            </a:r>
          </a:p>
        </p:txBody>
      </p:sp>
      <p:sp>
        <p:nvSpPr>
          <p:cNvPr id="17" name="מלבן 16"/>
          <p:cNvSpPr/>
          <p:nvPr/>
        </p:nvSpPr>
        <p:spPr>
          <a:xfrm>
            <a:off x="2256415" y="3683755"/>
            <a:ext cx="4191826" cy="652292"/>
          </a:xfrm>
          <a:prstGeom prst="rect">
            <a:avLst/>
          </a:prstGeom>
          <a:noFill/>
          <a:ln w="57150" cap="rnd" cmpd="sng" algn="ctr">
            <a:solidFill>
              <a:srgbClr val="EA6312">
                <a:lumMod val="75000"/>
              </a:srgbClr>
            </a:solidFill>
            <a:prstDash val="solid"/>
          </a:ln>
          <a:effectLst/>
        </p:spPr>
        <p:txBody>
          <a:bodyPr rtlCol="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174053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AutoShape 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19088" y="4564387"/>
            <a:ext cx="4267200" cy="1206676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he-IL" altLang="he-IL" b="1"/>
          </a:p>
        </p:txBody>
      </p:sp>
      <p:sp>
        <p:nvSpPr>
          <p:cNvPr id="4100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he-IL" altLang="he-IL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he-IL" altLang="he-IL" b="1">
              <a:solidFill>
                <a:srgbClr val="800080"/>
              </a:solidFill>
            </a:endParaRP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4635500" y="5842991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he-IL" altLang="he-IL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8199" name="AutoShape 71"/>
          <p:cNvSpPr>
            <a:spLocks noChangeArrowheads="1"/>
          </p:cNvSpPr>
          <p:nvPr/>
        </p:nvSpPr>
        <p:spPr bwMode="auto">
          <a:xfrm>
            <a:off x="564867" y="1809409"/>
            <a:ext cx="6407150" cy="1781175"/>
          </a:xfrm>
          <a:prstGeom prst="flowChartPreparation">
            <a:avLst/>
          </a:prstGeom>
          <a:solidFill>
            <a:srgbClr val="FFCC00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indent="0" algn="ctr" rtl="1"/>
            <a:r>
              <a:rPr lang="he-IL" altLang="he-IL" sz="2800" b="1" dirty="0">
                <a:solidFill>
                  <a:srgbClr val="800080"/>
                </a:solidFill>
              </a:rPr>
              <a:t>בכל ימי חול המועד:</a:t>
            </a:r>
          </a:p>
        </p:txBody>
      </p:sp>
      <p:sp>
        <p:nvSpPr>
          <p:cNvPr id="48200" name="Text Box 7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52425" y="4825302"/>
            <a:ext cx="44767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1" algn="ctr" rtl="1"/>
            <a:r>
              <a:rPr lang="he-IL" altLang="he-IL" b="1" dirty="0">
                <a:solidFill>
                  <a:srgbClr val="FF0000"/>
                </a:solidFill>
              </a:rPr>
              <a:t>ב. יש הלל, קריאה בתורה ותפילת מוסף</a:t>
            </a:r>
            <a:endParaRPr lang="en-US" altLang="he-IL" b="1" dirty="0">
              <a:solidFill>
                <a:srgbClr val="FF0000"/>
              </a:solidFill>
            </a:endParaRPr>
          </a:p>
          <a:p>
            <a:pPr lvl="1" algn="ctr" rtl="1"/>
            <a:endParaRPr lang="en-US" altLang="he-IL" b="1" dirty="0">
              <a:solidFill>
                <a:srgbClr val="800080"/>
              </a:solidFill>
            </a:endParaRPr>
          </a:p>
        </p:txBody>
      </p:sp>
      <p:sp>
        <p:nvSpPr>
          <p:cNvPr id="48201" name="Text Box 7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147946" y="4853206"/>
            <a:ext cx="353885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he-IL" altLang="he-IL" b="1" dirty="0">
                <a:solidFill>
                  <a:srgbClr val="800080"/>
                </a:solidFill>
              </a:rPr>
              <a:t>א. רצוי לא לעבוד אלא לשמוח, ללבוש בגד נאה </a:t>
            </a:r>
            <a:endParaRPr lang="en-US" altLang="he-IL" b="1" dirty="0">
              <a:solidFill>
                <a:srgbClr val="800080"/>
              </a:solidFill>
            </a:endParaRPr>
          </a:p>
        </p:txBody>
      </p:sp>
      <p:sp>
        <p:nvSpPr>
          <p:cNvPr id="48202" name="Text Box 7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648200" y="5779824"/>
            <a:ext cx="4114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lvl="1" indent="0" algn="ctr" rtl="1">
              <a:spcBef>
                <a:spcPct val="50000"/>
              </a:spcBef>
            </a:pPr>
            <a:r>
              <a:rPr lang="he-IL" altLang="he-IL" b="1" dirty="0">
                <a:solidFill>
                  <a:srgbClr val="FF0000"/>
                </a:solidFill>
              </a:rPr>
              <a:t>ג. מברכים על ארבעת המינים ואומרים "הושענות"</a:t>
            </a:r>
          </a:p>
        </p:txBody>
      </p:sp>
      <p:sp>
        <p:nvSpPr>
          <p:cNvPr id="48203" name="Text Box 7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90525" y="5924127"/>
            <a:ext cx="39751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lvl="1" indent="0" algn="ctr" rtl="1">
              <a:spcBef>
                <a:spcPct val="50000"/>
              </a:spcBef>
            </a:pPr>
            <a:r>
              <a:rPr lang="he-IL" altLang="he-IL" b="1" dirty="0">
                <a:solidFill>
                  <a:srgbClr val="800080"/>
                </a:solidFill>
              </a:rPr>
              <a:t>ד. ראוי ללמוד תורה</a:t>
            </a:r>
            <a:endParaRPr lang="en-US" altLang="he-IL" b="1" dirty="0">
              <a:solidFill>
                <a:srgbClr val="800080"/>
              </a:solidFill>
            </a:endParaRPr>
          </a:p>
          <a:p>
            <a:pPr algn="ctr" rtl="1">
              <a:spcBef>
                <a:spcPct val="50000"/>
              </a:spcBef>
            </a:pPr>
            <a:endParaRPr lang="en-US" altLang="he-IL" b="1" dirty="0">
              <a:solidFill>
                <a:srgbClr val="800080"/>
              </a:solidFill>
            </a:endParaRPr>
          </a:p>
        </p:txBody>
      </p:sp>
      <p:sp>
        <p:nvSpPr>
          <p:cNvPr id="76" name="תרשים זרימה: מסמך 75"/>
          <p:cNvSpPr/>
          <p:nvPr/>
        </p:nvSpPr>
        <p:spPr>
          <a:xfrm>
            <a:off x="1620450" y="257999"/>
            <a:ext cx="1731150" cy="1048447"/>
          </a:xfrm>
          <a:prstGeom prst="flowChartDocumen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4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בדיקה</a:t>
            </a:r>
          </a:p>
        </p:txBody>
      </p:sp>
      <p:pic>
        <p:nvPicPr>
          <p:cNvPr id="9218" name="Picture 2" descr="תוצאת תמונה עבור סוכות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0"/>
            <a:ext cx="2914650" cy="2081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AutoShape 3">
            <a:hlinkClick r:id="" action="ppaction://noaction"/>
            <a:extLst>
              <a:ext uri="{FF2B5EF4-FFF2-40B4-BE49-F238E27FC236}">
                <a16:creationId xmlns:a16="http://schemas.microsoft.com/office/drawing/2014/main" id="{25CF2609-9CC7-48F6-88AC-89EEFB4C8E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7900" y="3725883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he-IL" altLang="he-IL" b="1" dirty="0">
                <a:solidFill>
                  <a:srgbClr val="800080"/>
                </a:solidFill>
              </a:rPr>
              <a:t>ה</a:t>
            </a:r>
            <a:r>
              <a:rPr lang="he-IL" altLang="he-IL" sz="2600" b="1" dirty="0">
                <a:solidFill>
                  <a:srgbClr val="800080"/>
                </a:solidFill>
              </a:rPr>
              <a:t>. כל התשובות נכונות</a:t>
            </a:r>
          </a:p>
        </p:txBody>
      </p:sp>
      <p:sp>
        <p:nvSpPr>
          <p:cNvPr id="77" name="מלבן 76"/>
          <p:cNvSpPr/>
          <p:nvPr/>
        </p:nvSpPr>
        <p:spPr>
          <a:xfrm>
            <a:off x="2247900" y="3792705"/>
            <a:ext cx="4135437" cy="739270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25310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prestig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AutoShape 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66700" y="4469487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he-IL" altLang="he-IL" b="1"/>
          </a:p>
        </p:txBody>
      </p:sp>
      <p:sp>
        <p:nvSpPr>
          <p:cNvPr id="4100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632325" y="4411981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he-IL" altLang="he-IL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321469" y="5504973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he-IL" altLang="he-IL" b="1">
              <a:solidFill>
                <a:srgbClr val="800080"/>
              </a:solidFill>
            </a:endParaRP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4648200" y="5433614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he-IL" altLang="he-IL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8199" name="AutoShape 71"/>
          <p:cNvSpPr>
            <a:spLocks noChangeArrowheads="1"/>
          </p:cNvSpPr>
          <p:nvPr/>
        </p:nvSpPr>
        <p:spPr bwMode="auto">
          <a:xfrm>
            <a:off x="148025" y="1796256"/>
            <a:ext cx="6407150" cy="1781175"/>
          </a:xfrm>
          <a:prstGeom prst="flowChartPreparation">
            <a:avLst/>
          </a:prstGeom>
          <a:solidFill>
            <a:srgbClr val="FFCC00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indent="0" algn="ctr" rtl="1"/>
            <a:r>
              <a:rPr lang="he-IL" altLang="he-IL" sz="3200" b="1" dirty="0">
                <a:solidFill>
                  <a:srgbClr val="800080"/>
                </a:solidFill>
              </a:rPr>
              <a:t>ביום שבת שבתוך סוכות:</a:t>
            </a:r>
          </a:p>
        </p:txBody>
      </p:sp>
      <p:sp>
        <p:nvSpPr>
          <p:cNvPr id="48200" name="Text Box 7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23826" y="4576720"/>
            <a:ext cx="44767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1" algn="ctr" rtl="1"/>
            <a:r>
              <a:rPr lang="he-IL" altLang="he-IL" b="1" dirty="0">
                <a:solidFill>
                  <a:srgbClr val="FF0000"/>
                </a:solidFill>
              </a:rPr>
              <a:t>ב. לוקחים ארבעת המינים               ולא יושבים בסוכה</a:t>
            </a:r>
            <a:endParaRPr lang="en-US" altLang="he-IL" b="1" dirty="0">
              <a:solidFill>
                <a:srgbClr val="FF0000"/>
              </a:solidFill>
            </a:endParaRPr>
          </a:p>
          <a:p>
            <a:pPr lvl="1" algn="ctr" rtl="1"/>
            <a:endParaRPr lang="en-US" altLang="he-IL" b="1" dirty="0">
              <a:solidFill>
                <a:srgbClr val="800080"/>
              </a:solidFill>
            </a:endParaRPr>
          </a:p>
        </p:txBody>
      </p:sp>
      <p:sp>
        <p:nvSpPr>
          <p:cNvPr id="48201" name="Text Box 7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043451" y="4426595"/>
            <a:ext cx="353885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he-IL" altLang="he-IL" b="1" dirty="0">
                <a:solidFill>
                  <a:srgbClr val="800080"/>
                </a:solidFill>
              </a:rPr>
              <a:t>א. לא לוקחים ארבעת המינים ולא יושבים בסוכה</a:t>
            </a:r>
            <a:endParaRPr lang="en-US" altLang="he-IL" b="1" dirty="0">
              <a:solidFill>
                <a:srgbClr val="800080"/>
              </a:solidFill>
            </a:endParaRPr>
          </a:p>
        </p:txBody>
      </p:sp>
      <p:sp>
        <p:nvSpPr>
          <p:cNvPr id="48202" name="Text Box 7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755478" y="5420791"/>
            <a:ext cx="4114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lvl="1" indent="0" algn="ctr" rtl="1">
              <a:spcBef>
                <a:spcPct val="50000"/>
              </a:spcBef>
            </a:pPr>
            <a:r>
              <a:rPr lang="he-IL" altLang="he-IL" b="1" dirty="0">
                <a:solidFill>
                  <a:srgbClr val="800080"/>
                </a:solidFill>
              </a:rPr>
              <a:t>ג</a:t>
            </a:r>
            <a:r>
              <a:rPr lang="he-IL" altLang="he-IL" b="1" dirty="0">
                <a:solidFill>
                  <a:srgbClr val="FF0000"/>
                </a:solidFill>
              </a:rPr>
              <a:t>. לא לוקחים ארבעת המינים אבל יושבים בסוכה</a:t>
            </a:r>
          </a:p>
        </p:txBody>
      </p:sp>
      <p:sp>
        <p:nvSpPr>
          <p:cNvPr id="48203" name="Text Box 7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28731" y="5548626"/>
            <a:ext cx="37496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lvl="1" indent="0" algn="ctr" rtl="1">
              <a:spcBef>
                <a:spcPct val="50000"/>
              </a:spcBef>
            </a:pPr>
            <a:r>
              <a:rPr lang="he-IL" altLang="he-IL" b="1" dirty="0">
                <a:solidFill>
                  <a:srgbClr val="800080"/>
                </a:solidFill>
              </a:rPr>
              <a:t>ד. לוקחים ארבעת המינים ויושבים בסוכה</a:t>
            </a:r>
            <a:endParaRPr lang="en-US" altLang="he-IL" b="1" dirty="0">
              <a:solidFill>
                <a:srgbClr val="800080"/>
              </a:solidFill>
            </a:endParaRPr>
          </a:p>
          <a:p>
            <a:pPr algn="ctr" rtl="1">
              <a:spcBef>
                <a:spcPct val="50000"/>
              </a:spcBef>
            </a:pPr>
            <a:endParaRPr lang="en-US" altLang="he-IL" b="1" dirty="0">
              <a:solidFill>
                <a:srgbClr val="800080"/>
              </a:solidFill>
            </a:endParaRPr>
          </a:p>
        </p:txBody>
      </p:sp>
      <p:sp>
        <p:nvSpPr>
          <p:cNvPr id="76" name="תרשים זרימה: מסמך 75"/>
          <p:cNvSpPr/>
          <p:nvPr/>
        </p:nvSpPr>
        <p:spPr>
          <a:xfrm>
            <a:off x="1620450" y="257999"/>
            <a:ext cx="1731150" cy="1048447"/>
          </a:xfrm>
          <a:prstGeom prst="flowChartDocumen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4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בדיקה</a:t>
            </a:r>
          </a:p>
        </p:txBody>
      </p:sp>
      <p:sp>
        <p:nvSpPr>
          <p:cNvPr id="77" name="מלבן 76"/>
          <p:cNvSpPr/>
          <p:nvPr/>
        </p:nvSpPr>
        <p:spPr>
          <a:xfrm>
            <a:off x="4731544" y="5491120"/>
            <a:ext cx="4135437" cy="844587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215" y="3246"/>
            <a:ext cx="2983786" cy="1985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42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AutoShape 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28600" y="4609462"/>
            <a:ext cx="4267200" cy="1166811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he-IL" altLang="he-IL" b="1"/>
          </a:p>
        </p:txBody>
      </p:sp>
      <p:sp>
        <p:nvSpPr>
          <p:cNvPr id="4100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648200" y="4674394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he-IL" altLang="he-IL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he-IL" altLang="he-IL" b="1">
              <a:solidFill>
                <a:srgbClr val="800080"/>
              </a:solidFill>
            </a:endParaRP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4648200" y="5673297"/>
            <a:ext cx="4267200" cy="1023997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he-IL" altLang="he-IL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8199" name="AutoShape 71"/>
          <p:cNvSpPr>
            <a:spLocks noChangeArrowheads="1"/>
          </p:cNvSpPr>
          <p:nvPr/>
        </p:nvSpPr>
        <p:spPr bwMode="auto">
          <a:xfrm>
            <a:off x="0" y="1458846"/>
            <a:ext cx="6407150" cy="1781175"/>
          </a:xfrm>
          <a:prstGeom prst="flowChartPreparation">
            <a:avLst/>
          </a:prstGeom>
          <a:solidFill>
            <a:srgbClr val="FFCC00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indent="0" algn="ctr" rtl="1"/>
            <a:r>
              <a:rPr lang="he-IL" altLang="he-IL" sz="3600" b="1" dirty="0">
                <a:solidFill>
                  <a:srgbClr val="800080"/>
                </a:solidFill>
              </a:rPr>
              <a:t>ביום טוב הראשון של סוכות:</a:t>
            </a:r>
            <a:endParaRPr lang="en-US" altLang="he-IL" sz="3600" b="1" dirty="0">
              <a:solidFill>
                <a:srgbClr val="800080"/>
              </a:solidFill>
            </a:endParaRPr>
          </a:p>
        </p:txBody>
      </p:sp>
      <p:sp>
        <p:nvSpPr>
          <p:cNvPr id="48200" name="Text Box 7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47650" y="4842301"/>
            <a:ext cx="447675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1" algn="ctr" rtl="1"/>
            <a:r>
              <a:rPr lang="he-IL" altLang="he-IL" b="1" dirty="0">
                <a:solidFill>
                  <a:srgbClr val="FF0000"/>
                </a:solidFill>
              </a:rPr>
              <a:t>ב. </a:t>
            </a:r>
            <a:r>
              <a:rPr lang="he-IL" altLang="he-IL" sz="2600" b="1" dirty="0">
                <a:solidFill>
                  <a:srgbClr val="FF0000"/>
                </a:solidFill>
              </a:rPr>
              <a:t>מותר לבשל מאש שכבר דולקת</a:t>
            </a:r>
            <a:endParaRPr lang="en-US" altLang="he-IL" sz="2600" b="1" dirty="0">
              <a:solidFill>
                <a:srgbClr val="FF0000"/>
              </a:solidFill>
            </a:endParaRPr>
          </a:p>
        </p:txBody>
      </p:sp>
      <p:sp>
        <p:nvSpPr>
          <p:cNvPr id="48201" name="Text Box 7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4762500" y="4903007"/>
            <a:ext cx="395287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he-IL" altLang="he-IL" sz="2600" b="1" dirty="0">
                <a:solidFill>
                  <a:srgbClr val="800080"/>
                </a:solidFill>
              </a:rPr>
              <a:t>א. מותר לעבוד כמו ביום חול</a:t>
            </a:r>
            <a:endParaRPr lang="en-US" altLang="he-IL" sz="2600" b="1" dirty="0">
              <a:solidFill>
                <a:srgbClr val="800080"/>
              </a:solidFill>
            </a:endParaRPr>
          </a:p>
        </p:txBody>
      </p:sp>
      <p:sp>
        <p:nvSpPr>
          <p:cNvPr id="48202" name="Text Box 7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741862" y="5804742"/>
            <a:ext cx="41148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he-IL" altLang="he-IL" sz="2600" b="1" dirty="0">
                <a:solidFill>
                  <a:srgbClr val="FF0000"/>
                </a:solidFill>
              </a:rPr>
              <a:t>ג. אסור לעשות מלאכה כמו בשבת</a:t>
            </a:r>
            <a:endParaRPr lang="en-US" altLang="he-IL" sz="2600" b="1" dirty="0">
              <a:solidFill>
                <a:srgbClr val="FF0000"/>
              </a:solidFill>
            </a:endParaRPr>
          </a:p>
        </p:txBody>
      </p:sp>
      <p:sp>
        <p:nvSpPr>
          <p:cNvPr id="48203" name="Text Box 7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12737" y="6096000"/>
            <a:ext cx="408971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he-IL" altLang="he-IL" b="1" dirty="0">
                <a:solidFill>
                  <a:srgbClr val="800080"/>
                </a:solidFill>
              </a:rPr>
              <a:t>   ד. </a:t>
            </a:r>
            <a:r>
              <a:rPr lang="he-IL" altLang="he-IL" sz="2600" b="1" dirty="0">
                <a:solidFill>
                  <a:srgbClr val="800080"/>
                </a:solidFill>
              </a:rPr>
              <a:t>מותר להדליק אש ולבשל</a:t>
            </a:r>
            <a:endParaRPr lang="en-US" altLang="he-IL" sz="2600" b="1" dirty="0">
              <a:solidFill>
                <a:srgbClr val="800080"/>
              </a:solidFill>
            </a:endParaRPr>
          </a:p>
        </p:txBody>
      </p:sp>
      <p:sp>
        <p:nvSpPr>
          <p:cNvPr id="76" name="תרשים זרימה: מסמך 75"/>
          <p:cNvSpPr/>
          <p:nvPr/>
        </p:nvSpPr>
        <p:spPr>
          <a:xfrm>
            <a:off x="1620450" y="257999"/>
            <a:ext cx="1731150" cy="1048447"/>
          </a:xfrm>
          <a:prstGeom prst="flowChartDocumen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4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בדיקה</a:t>
            </a:r>
          </a:p>
        </p:txBody>
      </p:sp>
      <p:sp>
        <p:nvSpPr>
          <p:cNvPr id="77" name="מלבן 76"/>
          <p:cNvSpPr/>
          <p:nvPr/>
        </p:nvSpPr>
        <p:spPr>
          <a:xfrm>
            <a:off x="-222251" y="4887485"/>
            <a:ext cx="4533900" cy="796499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5538" name="Picture 2" descr="http://www.printime.co.il/image/users/16584/ftp/my_files/sukkot1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702" y="-96552"/>
            <a:ext cx="2577423" cy="2082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2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AutoShape 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19088" y="4564387"/>
            <a:ext cx="4267200" cy="1206676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he-IL" altLang="he-IL" b="1"/>
          </a:p>
        </p:txBody>
      </p:sp>
      <p:sp>
        <p:nvSpPr>
          <p:cNvPr id="4100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he-IL" altLang="he-IL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he-IL" altLang="he-IL" b="1">
              <a:solidFill>
                <a:srgbClr val="800080"/>
              </a:solidFill>
            </a:endParaRP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he-IL" altLang="he-IL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8199" name="AutoShape 71"/>
          <p:cNvSpPr>
            <a:spLocks noChangeArrowheads="1"/>
          </p:cNvSpPr>
          <p:nvPr/>
        </p:nvSpPr>
        <p:spPr bwMode="auto">
          <a:xfrm>
            <a:off x="0" y="1458846"/>
            <a:ext cx="6407150" cy="1781175"/>
          </a:xfrm>
          <a:prstGeom prst="flowChartPreparation">
            <a:avLst/>
          </a:prstGeom>
          <a:solidFill>
            <a:srgbClr val="FFCC00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indent="0" algn="ctr" rtl="1"/>
            <a:r>
              <a:rPr lang="he-IL" altLang="he-IL" sz="3200" b="1" dirty="0">
                <a:solidFill>
                  <a:srgbClr val="800080"/>
                </a:solidFill>
              </a:rPr>
              <a:t>היום האחרון של סוכות נקרא:</a:t>
            </a:r>
          </a:p>
        </p:txBody>
      </p:sp>
      <p:sp>
        <p:nvSpPr>
          <p:cNvPr id="48200" name="Text Box 7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52425" y="4825302"/>
            <a:ext cx="447675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1" algn="ctr" rtl="1"/>
            <a:r>
              <a:rPr lang="he-IL" altLang="he-IL" sz="2800" b="1" dirty="0">
                <a:solidFill>
                  <a:srgbClr val="FF0000"/>
                </a:solidFill>
              </a:rPr>
              <a:t>ב. שמחת תורה</a:t>
            </a:r>
            <a:endParaRPr lang="en-US" altLang="he-IL" sz="2800" b="1" dirty="0">
              <a:solidFill>
                <a:srgbClr val="FF0000"/>
              </a:solidFill>
            </a:endParaRPr>
          </a:p>
          <a:p>
            <a:pPr lvl="1" algn="ctr" rtl="1"/>
            <a:endParaRPr lang="en-US" altLang="he-IL" b="1" dirty="0">
              <a:solidFill>
                <a:srgbClr val="800080"/>
              </a:solidFill>
            </a:endParaRPr>
          </a:p>
        </p:txBody>
      </p:sp>
      <p:sp>
        <p:nvSpPr>
          <p:cNvPr id="48201" name="Text Box 7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147946" y="4853206"/>
            <a:ext cx="353885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he-IL" altLang="he-IL" sz="2800" b="1" dirty="0">
                <a:solidFill>
                  <a:srgbClr val="800080"/>
                </a:solidFill>
              </a:rPr>
              <a:t>א. הושענא רבה</a:t>
            </a:r>
            <a:endParaRPr lang="en-US" altLang="he-IL" sz="2800" b="1" dirty="0">
              <a:solidFill>
                <a:srgbClr val="800080"/>
              </a:solidFill>
            </a:endParaRPr>
          </a:p>
        </p:txBody>
      </p:sp>
      <p:sp>
        <p:nvSpPr>
          <p:cNvPr id="48202" name="Text Box 7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686300" y="5917901"/>
            <a:ext cx="4114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lvl="1" indent="0" algn="ctr" rtl="1">
              <a:spcBef>
                <a:spcPct val="50000"/>
              </a:spcBef>
            </a:pPr>
            <a:r>
              <a:rPr lang="he-IL" altLang="he-IL" sz="2800" b="1" dirty="0">
                <a:solidFill>
                  <a:srgbClr val="FF0000"/>
                </a:solidFill>
              </a:rPr>
              <a:t>ג. שמיני עצרת</a:t>
            </a:r>
          </a:p>
        </p:txBody>
      </p:sp>
      <p:sp>
        <p:nvSpPr>
          <p:cNvPr id="48203" name="Text Box 7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10210" y="5938674"/>
            <a:ext cx="397510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lvl="1" indent="0" algn="ctr" rtl="1">
              <a:spcBef>
                <a:spcPct val="50000"/>
              </a:spcBef>
            </a:pPr>
            <a:r>
              <a:rPr lang="he-IL" altLang="he-IL" sz="2800" b="1" dirty="0">
                <a:solidFill>
                  <a:srgbClr val="800080"/>
                </a:solidFill>
              </a:rPr>
              <a:t>ד. אחרון של סוכות</a:t>
            </a:r>
            <a:endParaRPr lang="en-US" altLang="he-IL" sz="2800" b="1" dirty="0">
              <a:solidFill>
                <a:srgbClr val="800080"/>
              </a:solidFill>
            </a:endParaRPr>
          </a:p>
          <a:p>
            <a:pPr algn="ctr" rtl="1">
              <a:spcBef>
                <a:spcPct val="50000"/>
              </a:spcBef>
            </a:pPr>
            <a:endParaRPr lang="en-US" altLang="he-IL" sz="2800" b="1" dirty="0">
              <a:solidFill>
                <a:srgbClr val="800080"/>
              </a:solidFill>
            </a:endParaRPr>
          </a:p>
        </p:txBody>
      </p:sp>
      <p:sp>
        <p:nvSpPr>
          <p:cNvPr id="76" name="תרשים זרימה: מסמך 75"/>
          <p:cNvSpPr/>
          <p:nvPr/>
        </p:nvSpPr>
        <p:spPr>
          <a:xfrm>
            <a:off x="1620450" y="257999"/>
            <a:ext cx="1731150" cy="1048447"/>
          </a:xfrm>
          <a:prstGeom prst="flowChartDocumen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4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בדיקה</a:t>
            </a:r>
          </a:p>
        </p:txBody>
      </p:sp>
      <p:sp>
        <p:nvSpPr>
          <p:cNvPr id="77" name="מלבן 76"/>
          <p:cNvSpPr/>
          <p:nvPr/>
        </p:nvSpPr>
        <p:spPr>
          <a:xfrm>
            <a:off x="4668520" y="4752321"/>
            <a:ext cx="4135437" cy="739270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242" name="Picture 2" descr="תוצאת תמונה עבור סוכות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081" y="-36512"/>
            <a:ext cx="2941919" cy="2082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438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fallOve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AutoShape 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319088" y="4564387"/>
            <a:ext cx="4267200" cy="1206676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he-IL" altLang="he-IL" b="1"/>
          </a:p>
        </p:txBody>
      </p:sp>
      <p:sp>
        <p:nvSpPr>
          <p:cNvPr id="4100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he-IL" altLang="he-IL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he-IL" altLang="he-IL" b="1">
              <a:solidFill>
                <a:srgbClr val="800080"/>
              </a:solidFill>
            </a:endParaRP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he-IL" altLang="he-IL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8199" name="AutoShape 71"/>
          <p:cNvSpPr>
            <a:spLocks noChangeArrowheads="1"/>
          </p:cNvSpPr>
          <p:nvPr/>
        </p:nvSpPr>
        <p:spPr bwMode="auto">
          <a:xfrm>
            <a:off x="0" y="1458846"/>
            <a:ext cx="6407150" cy="1781175"/>
          </a:xfrm>
          <a:prstGeom prst="flowChartPreparation">
            <a:avLst/>
          </a:prstGeom>
          <a:solidFill>
            <a:srgbClr val="FFCC00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indent="0" algn="ctr" rtl="1"/>
            <a:r>
              <a:rPr lang="he-IL" altLang="he-IL" sz="3200" b="1" dirty="0">
                <a:solidFill>
                  <a:srgbClr val="800080"/>
                </a:solidFill>
              </a:rPr>
              <a:t>הוא נקרא "הושענא רבה" כי:</a:t>
            </a:r>
          </a:p>
        </p:txBody>
      </p:sp>
      <p:sp>
        <p:nvSpPr>
          <p:cNvPr id="48200" name="Text Box 7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352425" y="4825302"/>
            <a:ext cx="44767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1" algn="ctr" rtl="1"/>
            <a:r>
              <a:rPr lang="he-IL" altLang="he-IL" b="1" dirty="0">
                <a:solidFill>
                  <a:srgbClr val="FF0000"/>
                </a:solidFill>
              </a:rPr>
              <a:t>ב. בתפילה אומרים פעמים רבות "הושע נא"</a:t>
            </a:r>
            <a:endParaRPr lang="en-US" altLang="he-IL" b="1" dirty="0">
              <a:solidFill>
                <a:srgbClr val="FF0000"/>
              </a:solidFill>
            </a:endParaRPr>
          </a:p>
          <a:p>
            <a:pPr lvl="1" algn="ctr" rtl="1"/>
            <a:endParaRPr lang="en-US" altLang="he-IL" b="1" dirty="0">
              <a:solidFill>
                <a:srgbClr val="800080"/>
              </a:solidFill>
            </a:endParaRPr>
          </a:p>
        </p:txBody>
      </p:sp>
      <p:sp>
        <p:nvSpPr>
          <p:cNvPr id="48201" name="Text Box 7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147946" y="4853206"/>
            <a:ext cx="353885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he-IL" altLang="he-IL" b="1" dirty="0">
                <a:solidFill>
                  <a:srgbClr val="800080"/>
                </a:solidFill>
              </a:rPr>
              <a:t>א. זה היום בו עתיד ה' להושיע אותנו</a:t>
            </a:r>
            <a:endParaRPr lang="en-US" altLang="he-IL" b="1" dirty="0">
              <a:solidFill>
                <a:srgbClr val="800080"/>
              </a:solidFill>
            </a:endParaRPr>
          </a:p>
        </p:txBody>
      </p:sp>
      <p:sp>
        <p:nvSpPr>
          <p:cNvPr id="48202" name="Text Box 7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686300" y="5917901"/>
            <a:ext cx="4114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lvl="1" indent="0" algn="ctr" rtl="1">
              <a:spcBef>
                <a:spcPct val="50000"/>
              </a:spcBef>
            </a:pPr>
            <a:r>
              <a:rPr lang="he-IL" altLang="he-IL" b="1" dirty="0">
                <a:solidFill>
                  <a:srgbClr val="FF0000"/>
                </a:solidFill>
              </a:rPr>
              <a:t>ג. ביום זה מברכים זה את זה בברכת "הושענא"</a:t>
            </a:r>
          </a:p>
        </p:txBody>
      </p:sp>
      <p:sp>
        <p:nvSpPr>
          <p:cNvPr id="48203" name="Text Box 7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10210" y="5938674"/>
            <a:ext cx="3975100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lvl="1" indent="0" algn="ctr" rtl="1">
              <a:spcBef>
                <a:spcPct val="50000"/>
              </a:spcBef>
            </a:pPr>
            <a:r>
              <a:rPr lang="he-IL" altLang="he-IL" b="1" dirty="0">
                <a:solidFill>
                  <a:srgbClr val="800080"/>
                </a:solidFill>
              </a:rPr>
              <a:t>ד. </a:t>
            </a:r>
            <a:r>
              <a:rPr lang="he-IL" altLang="he-IL" sz="2600" b="1" dirty="0">
                <a:solidFill>
                  <a:srgbClr val="800080"/>
                </a:solidFill>
              </a:rPr>
              <a:t>כל התשובות נכונות</a:t>
            </a:r>
            <a:endParaRPr lang="en-US" altLang="he-IL" sz="2600" b="1" dirty="0">
              <a:solidFill>
                <a:srgbClr val="800080"/>
              </a:solidFill>
            </a:endParaRPr>
          </a:p>
          <a:p>
            <a:pPr algn="ctr" rtl="1">
              <a:spcBef>
                <a:spcPct val="50000"/>
              </a:spcBef>
            </a:pPr>
            <a:endParaRPr lang="en-US" altLang="he-IL" b="1" dirty="0">
              <a:solidFill>
                <a:srgbClr val="800080"/>
              </a:solidFill>
            </a:endParaRPr>
          </a:p>
        </p:txBody>
      </p:sp>
      <p:sp>
        <p:nvSpPr>
          <p:cNvPr id="76" name="תרשים זרימה: מסמך 75"/>
          <p:cNvSpPr/>
          <p:nvPr/>
        </p:nvSpPr>
        <p:spPr>
          <a:xfrm>
            <a:off x="1620450" y="257999"/>
            <a:ext cx="1731150" cy="1048447"/>
          </a:xfrm>
          <a:prstGeom prst="flowChartDocumen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4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בדיקה</a:t>
            </a:r>
          </a:p>
        </p:txBody>
      </p:sp>
      <p:sp>
        <p:nvSpPr>
          <p:cNvPr id="77" name="מלבן 76"/>
          <p:cNvSpPr/>
          <p:nvPr/>
        </p:nvSpPr>
        <p:spPr>
          <a:xfrm>
            <a:off x="332582" y="4766993"/>
            <a:ext cx="4135437" cy="872712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30443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>
        <p15:prstTrans prst="curtains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9220200" y="457200"/>
            <a:ext cx="7239000" cy="5638800"/>
            <a:chOff x="0" y="288"/>
            <a:chExt cx="4560" cy="3552"/>
          </a:xfrm>
        </p:grpSpPr>
        <p:sp>
          <p:nvSpPr>
            <p:cNvPr id="44096" name="Rectangle 5"/>
            <p:cNvSpPr>
              <a:spLocks noChangeArrowheads="1"/>
            </p:cNvSpPr>
            <p:nvPr/>
          </p:nvSpPr>
          <p:spPr bwMode="auto">
            <a:xfrm>
              <a:off x="0" y="28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44097" name="Rectangle 6"/>
            <p:cNvSpPr>
              <a:spLocks noChangeArrowheads="1"/>
            </p:cNvSpPr>
            <p:nvPr/>
          </p:nvSpPr>
          <p:spPr bwMode="auto">
            <a:xfrm>
              <a:off x="0" y="86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44098" name="Rectangle 7"/>
            <p:cNvSpPr>
              <a:spLocks noChangeArrowheads="1"/>
            </p:cNvSpPr>
            <p:nvPr/>
          </p:nvSpPr>
          <p:spPr bwMode="auto">
            <a:xfrm>
              <a:off x="0" y="144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he-IL" altLang="he-IL"/>
            </a:p>
          </p:txBody>
        </p:sp>
        <p:sp>
          <p:nvSpPr>
            <p:cNvPr id="44099" name="Rectangle 8"/>
            <p:cNvSpPr>
              <a:spLocks noChangeArrowheads="1"/>
            </p:cNvSpPr>
            <p:nvPr/>
          </p:nvSpPr>
          <p:spPr bwMode="auto">
            <a:xfrm>
              <a:off x="0" y="201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he-IL" altLang="he-IL"/>
            </a:p>
          </p:txBody>
        </p:sp>
        <p:sp>
          <p:nvSpPr>
            <p:cNvPr id="44100" name="Rectangle 9"/>
            <p:cNvSpPr>
              <a:spLocks noChangeArrowheads="1"/>
            </p:cNvSpPr>
            <p:nvPr/>
          </p:nvSpPr>
          <p:spPr bwMode="auto">
            <a:xfrm>
              <a:off x="0" y="2592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44101" name="Rectangle 10"/>
            <p:cNvSpPr>
              <a:spLocks noChangeArrowheads="1"/>
            </p:cNvSpPr>
            <p:nvPr/>
          </p:nvSpPr>
          <p:spPr bwMode="auto">
            <a:xfrm>
              <a:off x="0" y="3168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he-IL" altLang="he-IL"/>
            </a:p>
          </p:txBody>
        </p:sp>
        <p:sp>
          <p:nvSpPr>
            <p:cNvPr id="44102" name="Rectangle 11"/>
            <p:cNvSpPr>
              <a:spLocks noChangeArrowheads="1"/>
            </p:cNvSpPr>
            <p:nvPr/>
          </p:nvSpPr>
          <p:spPr bwMode="auto">
            <a:xfrm>
              <a:off x="0" y="3744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he-IL" altLang="he-IL"/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 rot="5400000">
            <a:off x="266700" y="7734300"/>
            <a:ext cx="7239000" cy="5638800"/>
            <a:chOff x="0" y="480"/>
            <a:chExt cx="4560" cy="3552"/>
          </a:xfrm>
        </p:grpSpPr>
        <p:sp>
          <p:nvSpPr>
            <p:cNvPr id="44089" name="Rectangle 13"/>
            <p:cNvSpPr>
              <a:spLocks noChangeArrowheads="1"/>
            </p:cNvSpPr>
            <p:nvPr/>
          </p:nvSpPr>
          <p:spPr bwMode="auto">
            <a:xfrm>
              <a:off x="0" y="48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44090" name="Rectangle 14"/>
            <p:cNvSpPr>
              <a:spLocks noChangeArrowheads="1"/>
            </p:cNvSpPr>
            <p:nvPr/>
          </p:nvSpPr>
          <p:spPr bwMode="auto">
            <a:xfrm>
              <a:off x="0" y="105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he-IL" altLang="he-IL"/>
            </a:p>
          </p:txBody>
        </p:sp>
        <p:sp>
          <p:nvSpPr>
            <p:cNvPr id="44091" name="Rectangle 15"/>
            <p:cNvSpPr>
              <a:spLocks noChangeArrowheads="1"/>
            </p:cNvSpPr>
            <p:nvPr/>
          </p:nvSpPr>
          <p:spPr bwMode="auto">
            <a:xfrm>
              <a:off x="0" y="163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he-IL" altLang="he-IL"/>
            </a:p>
          </p:txBody>
        </p:sp>
        <p:sp>
          <p:nvSpPr>
            <p:cNvPr id="44092" name="Rectangle 16"/>
            <p:cNvSpPr>
              <a:spLocks noChangeArrowheads="1"/>
            </p:cNvSpPr>
            <p:nvPr/>
          </p:nvSpPr>
          <p:spPr bwMode="auto">
            <a:xfrm>
              <a:off x="0" y="220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44093" name="Rectangle 17"/>
            <p:cNvSpPr>
              <a:spLocks noChangeArrowheads="1"/>
            </p:cNvSpPr>
            <p:nvPr/>
          </p:nvSpPr>
          <p:spPr bwMode="auto">
            <a:xfrm>
              <a:off x="0" y="278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he-IL" altLang="he-IL"/>
            </a:p>
          </p:txBody>
        </p:sp>
        <p:sp>
          <p:nvSpPr>
            <p:cNvPr id="44094" name="Rectangle 18"/>
            <p:cNvSpPr>
              <a:spLocks noChangeArrowheads="1"/>
            </p:cNvSpPr>
            <p:nvPr/>
          </p:nvSpPr>
          <p:spPr bwMode="auto">
            <a:xfrm>
              <a:off x="0" y="336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he-IL" altLang="he-IL"/>
            </a:p>
          </p:txBody>
        </p:sp>
        <p:sp>
          <p:nvSpPr>
            <p:cNvPr id="44095" name="Rectangle 19"/>
            <p:cNvSpPr>
              <a:spLocks noChangeArrowheads="1"/>
            </p:cNvSpPr>
            <p:nvPr/>
          </p:nvSpPr>
          <p:spPr bwMode="auto">
            <a:xfrm>
              <a:off x="0" y="393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he-IL" altLang="he-IL"/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-7239000" y="152400"/>
            <a:ext cx="7239000" cy="6553200"/>
            <a:chOff x="0" y="96"/>
            <a:chExt cx="4560" cy="4128"/>
          </a:xfrm>
        </p:grpSpPr>
        <p:sp>
          <p:nvSpPr>
            <p:cNvPr id="44081" name="Rectangle 21"/>
            <p:cNvSpPr>
              <a:spLocks noChangeArrowheads="1"/>
            </p:cNvSpPr>
            <p:nvPr/>
          </p:nvSpPr>
          <p:spPr bwMode="auto">
            <a:xfrm>
              <a:off x="0" y="9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44082" name="Rectangle 22"/>
            <p:cNvSpPr>
              <a:spLocks noChangeArrowheads="1"/>
            </p:cNvSpPr>
            <p:nvPr/>
          </p:nvSpPr>
          <p:spPr bwMode="auto">
            <a:xfrm>
              <a:off x="0" y="672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he-IL" altLang="he-IL"/>
            </a:p>
          </p:txBody>
        </p:sp>
        <p:sp>
          <p:nvSpPr>
            <p:cNvPr id="44083" name="Rectangle 23"/>
            <p:cNvSpPr>
              <a:spLocks noChangeArrowheads="1"/>
            </p:cNvSpPr>
            <p:nvPr/>
          </p:nvSpPr>
          <p:spPr bwMode="auto">
            <a:xfrm>
              <a:off x="0" y="1248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he-IL" altLang="he-IL"/>
            </a:p>
          </p:txBody>
        </p:sp>
        <p:sp>
          <p:nvSpPr>
            <p:cNvPr id="44084" name="Rectangle 24"/>
            <p:cNvSpPr>
              <a:spLocks noChangeArrowheads="1"/>
            </p:cNvSpPr>
            <p:nvPr/>
          </p:nvSpPr>
          <p:spPr bwMode="auto">
            <a:xfrm>
              <a:off x="0" y="1824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he-IL" altLang="he-IL"/>
            </a:p>
          </p:txBody>
        </p:sp>
        <p:sp>
          <p:nvSpPr>
            <p:cNvPr id="44085" name="Rectangle 25"/>
            <p:cNvSpPr>
              <a:spLocks noChangeArrowheads="1"/>
            </p:cNvSpPr>
            <p:nvPr/>
          </p:nvSpPr>
          <p:spPr bwMode="auto">
            <a:xfrm>
              <a:off x="0" y="240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44086" name="Rectangle 26"/>
            <p:cNvSpPr>
              <a:spLocks noChangeArrowheads="1"/>
            </p:cNvSpPr>
            <p:nvPr/>
          </p:nvSpPr>
          <p:spPr bwMode="auto">
            <a:xfrm>
              <a:off x="0" y="297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44087" name="Rectangle 27"/>
            <p:cNvSpPr>
              <a:spLocks noChangeArrowheads="1"/>
            </p:cNvSpPr>
            <p:nvPr/>
          </p:nvSpPr>
          <p:spPr bwMode="auto">
            <a:xfrm>
              <a:off x="0" y="355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he-IL" altLang="he-IL"/>
            </a:p>
          </p:txBody>
        </p:sp>
        <p:sp>
          <p:nvSpPr>
            <p:cNvPr id="44088" name="Rectangle 28"/>
            <p:cNvSpPr>
              <a:spLocks noChangeArrowheads="1"/>
            </p:cNvSpPr>
            <p:nvPr/>
          </p:nvSpPr>
          <p:spPr bwMode="auto">
            <a:xfrm>
              <a:off x="0" y="412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he-IL" altLang="he-IL"/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 rot="5400000">
            <a:off x="2552700" y="-6438900"/>
            <a:ext cx="7239000" cy="5638800"/>
            <a:chOff x="0" y="480"/>
            <a:chExt cx="4560" cy="3552"/>
          </a:xfrm>
        </p:grpSpPr>
        <p:sp>
          <p:nvSpPr>
            <p:cNvPr id="44074" name="Rectangle 30"/>
            <p:cNvSpPr>
              <a:spLocks noChangeArrowheads="1"/>
            </p:cNvSpPr>
            <p:nvPr/>
          </p:nvSpPr>
          <p:spPr bwMode="auto">
            <a:xfrm>
              <a:off x="0" y="48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44075" name="Rectangle 31"/>
            <p:cNvSpPr>
              <a:spLocks noChangeArrowheads="1"/>
            </p:cNvSpPr>
            <p:nvPr/>
          </p:nvSpPr>
          <p:spPr bwMode="auto">
            <a:xfrm>
              <a:off x="0" y="105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he-IL" altLang="he-IL"/>
            </a:p>
          </p:txBody>
        </p:sp>
        <p:sp>
          <p:nvSpPr>
            <p:cNvPr id="44076" name="Rectangle 32"/>
            <p:cNvSpPr>
              <a:spLocks noChangeArrowheads="1"/>
            </p:cNvSpPr>
            <p:nvPr/>
          </p:nvSpPr>
          <p:spPr bwMode="auto">
            <a:xfrm>
              <a:off x="0" y="163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he-IL" altLang="he-IL"/>
            </a:p>
          </p:txBody>
        </p:sp>
        <p:sp>
          <p:nvSpPr>
            <p:cNvPr id="44077" name="Rectangle 33"/>
            <p:cNvSpPr>
              <a:spLocks noChangeArrowheads="1"/>
            </p:cNvSpPr>
            <p:nvPr/>
          </p:nvSpPr>
          <p:spPr bwMode="auto">
            <a:xfrm>
              <a:off x="0" y="220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44078" name="Rectangle 34"/>
            <p:cNvSpPr>
              <a:spLocks noChangeArrowheads="1"/>
            </p:cNvSpPr>
            <p:nvPr/>
          </p:nvSpPr>
          <p:spPr bwMode="auto">
            <a:xfrm>
              <a:off x="0" y="278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he-IL" altLang="he-IL"/>
            </a:p>
          </p:txBody>
        </p:sp>
        <p:sp>
          <p:nvSpPr>
            <p:cNvPr id="44079" name="Rectangle 35"/>
            <p:cNvSpPr>
              <a:spLocks noChangeArrowheads="1"/>
            </p:cNvSpPr>
            <p:nvPr/>
          </p:nvSpPr>
          <p:spPr bwMode="auto">
            <a:xfrm>
              <a:off x="0" y="336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he-IL" altLang="he-IL"/>
            </a:p>
          </p:txBody>
        </p:sp>
        <p:sp>
          <p:nvSpPr>
            <p:cNvPr id="44080" name="Rectangle 36"/>
            <p:cNvSpPr>
              <a:spLocks noChangeArrowheads="1"/>
            </p:cNvSpPr>
            <p:nvPr/>
          </p:nvSpPr>
          <p:spPr bwMode="auto">
            <a:xfrm>
              <a:off x="0" y="393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he-IL" altLang="he-IL"/>
            </a:p>
          </p:txBody>
        </p:sp>
      </p:grpSp>
      <p:grpSp>
        <p:nvGrpSpPr>
          <p:cNvPr id="6" name="Group 37"/>
          <p:cNvGrpSpPr>
            <a:grpSpLocks/>
          </p:cNvGrpSpPr>
          <p:nvPr/>
        </p:nvGrpSpPr>
        <p:grpSpPr bwMode="auto">
          <a:xfrm>
            <a:off x="-7239000" y="152400"/>
            <a:ext cx="7239000" cy="6553200"/>
            <a:chOff x="0" y="96"/>
            <a:chExt cx="4560" cy="4128"/>
          </a:xfrm>
        </p:grpSpPr>
        <p:sp>
          <p:nvSpPr>
            <p:cNvPr id="44066" name="Rectangle 38"/>
            <p:cNvSpPr>
              <a:spLocks noChangeArrowheads="1"/>
            </p:cNvSpPr>
            <p:nvPr/>
          </p:nvSpPr>
          <p:spPr bwMode="auto">
            <a:xfrm>
              <a:off x="0" y="9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44067" name="Rectangle 39"/>
            <p:cNvSpPr>
              <a:spLocks noChangeArrowheads="1"/>
            </p:cNvSpPr>
            <p:nvPr/>
          </p:nvSpPr>
          <p:spPr bwMode="auto">
            <a:xfrm>
              <a:off x="0" y="672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he-IL" altLang="he-IL"/>
            </a:p>
          </p:txBody>
        </p:sp>
        <p:sp>
          <p:nvSpPr>
            <p:cNvPr id="44068" name="Rectangle 40"/>
            <p:cNvSpPr>
              <a:spLocks noChangeArrowheads="1"/>
            </p:cNvSpPr>
            <p:nvPr/>
          </p:nvSpPr>
          <p:spPr bwMode="auto">
            <a:xfrm>
              <a:off x="0" y="1248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he-IL" altLang="he-IL"/>
            </a:p>
          </p:txBody>
        </p:sp>
        <p:sp>
          <p:nvSpPr>
            <p:cNvPr id="44069" name="Rectangle 41"/>
            <p:cNvSpPr>
              <a:spLocks noChangeArrowheads="1"/>
            </p:cNvSpPr>
            <p:nvPr/>
          </p:nvSpPr>
          <p:spPr bwMode="auto">
            <a:xfrm>
              <a:off x="0" y="1824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he-IL" altLang="he-IL"/>
            </a:p>
          </p:txBody>
        </p:sp>
        <p:sp>
          <p:nvSpPr>
            <p:cNvPr id="44070" name="Rectangle 42"/>
            <p:cNvSpPr>
              <a:spLocks noChangeArrowheads="1"/>
            </p:cNvSpPr>
            <p:nvPr/>
          </p:nvSpPr>
          <p:spPr bwMode="auto">
            <a:xfrm>
              <a:off x="0" y="240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44071" name="Rectangle 43"/>
            <p:cNvSpPr>
              <a:spLocks noChangeArrowheads="1"/>
            </p:cNvSpPr>
            <p:nvPr/>
          </p:nvSpPr>
          <p:spPr bwMode="auto">
            <a:xfrm>
              <a:off x="0" y="297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44072" name="Rectangle 44"/>
            <p:cNvSpPr>
              <a:spLocks noChangeArrowheads="1"/>
            </p:cNvSpPr>
            <p:nvPr/>
          </p:nvSpPr>
          <p:spPr bwMode="auto">
            <a:xfrm>
              <a:off x="0" y="355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he-IL" altLang="he-IL"/>
            </a:p>
          </p:txBody>
        </p:sp>
        <p:sp>
          <p:nvSpPr>
            <p:cNvPr id="44073" name="Rectangle 45"/>
            <p:cNvSpPr>
              <a:spLocks noChangeArrowheads="1"/>
            </p:cNvSpPr>
            <p:nvPr/>
          </p:nvSpPr>
          <p:spPr bwMode="auto">
            <a:xfrm>
              <a:off x="0" y="412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he-IL" altLang="he-IL"/>
            </a:p>
          </p:txBody>
        </p:sp>
      </p:grpSp>
      <p:grpSp>
        <p:nvGrpSpPr>
          <p:cNvPr id="7" name="Group 46"/>
          <p:cNvGrpSpPr>
            <a:grpSpLocks/>
          </p:cNvGrpSpPr>
          <p:nvPr/>
        </p:nvGrpSpPr>
        <p:grpSpPr bwMode="auto">
          <a:xfrm rot="5400000">
            <a:off x="266700" y="7734300"/>
            <a:ext cx="7239000" cy="5638800"/>
            <a:chOff x="0" y="480"/>
            <a:chExt cx="4560" cy="3552"/>
          </a:xfrm>
        </p:grpSpPr>
        <p:sp>
          <p:nvSpPr>
            <p:cNvPr id="44059" name="Rectangle 47"/>
            <p:cNvSpPr>
              <a:spLocks noChangeArrowheads="1"/>
            </p:cNvSpPr>
            <p:nvPr/>
          </p:nvSpPr>
          <p:spPr bwMode="auto">
            <a:xfrm>
              <a:off x="0" y="48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44060" name="Rectangle 48"/>
            <p:cNvSpPr>
              <a:spLocks noChangeArrowheads="1"/>
            </p:cNvSpPr>
            <p:nvPr/>
          </p:nvSpPr>
          <p:spPr bwMode="auto">
            <a:xfrm>
              <a:off x="0" y="105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he-IL" altLang="he-IL"/>
            </a:p>
          </p:txBody>
        </p:sp>
        <p:sp>
          <p:nvSpPr>
            <p:cNvPr id="44061" name="Rectangle 49"/>
            <p:cNvSpPr>
              <a:spLocks noChangeArrowheads="1"/>
            </p:cNvSpPr>
            <p:nvPr/>
          </p:nvSpPr>
          <p:spPr bwMode="auto">
            <a:xfrm>
              <a:off x="0" y="163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he-IL" altLang="he-IL"/>
            </a:p>
          </p:txBody>
        </p:sp>
        <p:sp>
          <p:nvSpPr>
            <p:cNvPr id="44062" name="Rectangle 50"/>
            <p:cNvSpPr>
              <a:spLocks noChangeArrowheads="1"/>
            </p:cNvSpPr>
            <p:nvPr/>
          </p:nvSpPr>
          <p:spPr bwMode="auto">
            <a:xfrm>
              <a:off x="0" y="220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44063" name="Rectangle 51"/>
            <p:cNvSpPr>
              <a:spLocks noChangeArrowheads="1"/>
            </p:cNvSpPr>
            <p:nvPr/>
          </p:nvSpPr>
          <p:spPr bwMode="auto">
            <a:xfrm>
              <a:off x="0" y="278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he-IL" altLang="he-IL"/>
            </a:p>
          </p:txBody>
        </p:sp>
        <p:sp>
          <p:nvSpPr>
            <p:cNvPr id="44064" name="Rectangle 52"/>
            <p:cNvSpPr>
              <a:spLocks noChangeArrowheads="1"/>
            </p:cNvSpPr>
            <p:nvPr/>
          </p:nvSpPr>
          <p:spPr bwMode="auto">
            <a:xfrm>
              <a:off x="0" y="336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he-IL" altLang="he-IL"/>
            </a:p>
          </p:txBody>
        </p:sp>
        <p:sp>
          <p:nvSpPr>
            <p:cNvPr id="44065" name="Rectangle 53"/>
            <p:cNvSpPr>
              <a:spLocks noChangeArrowheads="1"/>
            </p:cNvSpPr>
            <p:nvPr/>
          </p:nvSpPr>
          <p:spPr bwMode="auto">
            <a:xfrm>
              <a:off x="0" y="393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he-IL" altLang="he-IL"/>
            </a:p>
          </p:txBody>
        </p:sp>
      </p:grpSp>
      <p:grpSp>
        <p:nvGrpSpPr>
          <p:cNvPr id="8" name="Group 54"/>
          <p:cNvGrpSpPr>
            <a:grpSpLocks/>
          </p:cNvGrpSpPr>
          <p:nvPr/>
        </p:nvGrpSpPr>
        <p:grpSpPr bwMode="auto">
          <a:xfrm>
            <a:off x="9220200" y="457200"/>
            <a:ext cx="7239000" cy="5638800"/>
            <a:chOff x="0" y="288"/>
            <a:chExt cx="4560" cy="3552"/>
          </a:xfrm>
        </p:grpSpPr>
        <p:sp>
          <p:nvSpPr>
            <p:cNvPr id="44052" name="Rectangle 55"/>
            <p:cNvSpPr>
              <a:spLocks noChangeArrowheads="1"/>
            </p:cNvSpPr>
            <p:nvPr/>
          </p:nvSpPr>
          <p:spPr bwMode="auto">
            <a:xfrm>
              <a:off x="0" y="28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44053" name="Rectangle 56"/>
            <p:cNvSpPr>
              <a:spLocks noChangeArrowheads="1"/>
            </p:cNvSpPr>
            <p:nvPr/>
          </p:nvSpPr>
          <p:spPr bwMode="auto">
            <a:xfrm>
              <a:off x="0" y="86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44054" name="Rectangle 57"/>
            <p:cNvSpPr>
              <a:spLocks noChangeArrowheads="1"/>
            </p:cNvSpPr>
            <p:nvPr/>
          </p:nvSpPr>
          <p:spPr bwMode="auto">
            <a:xfrm>
              <a:off x="0" y="144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he-IL" altLang="he-IL"/>
            </a:p>
          </p:txBody>
        </p:sp>
        <p:sp>
          <p:nvSpPr>
            <p:cNvPr id="44055" name="Rectangle 58"/>
            <p:cNvSpPr>
              <a:spLocks noChangeArrowheads="1"/>
            </p:cNvSpPr>
            <p:nvPr/>
          </p:nvSpPr>
          <p:spPr bwMode="auto">
            <a:xfrm>
              <a:off x="0" y="201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he-IL" altLang="he-IL"/>
            </a:p>
          </p:txBody>
        </p:sp>
        <p:sp>
          <p:nvSpPr>
            <p:cNvPr id="44056" name="Rectangle 59"/>
            <p:cNvSpPr>
              <a:spLocks noChangeArrowheads="1"/>
            </p:cNvSpPr>
            <p:nvPr/>
          </p:nvSpPr>
          <p:spPr bwMode="auto">
            <a:xfrm>
              <a:off x="0" y="2592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44057" name="Rectangle 60"/>
            <p:cNvSpPr>
              <a:spLocks noChangeArrowheads="1"/>
            </p:cNvSpPr>
            <p:nvPr/>
          </p:nvSpPr>
          <p:spPr bwMode="auto">
            <a:xfrm>
              <a:off x="0" y="3168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he-IL" altLang="he-IL"/>
            </a:p>
          </p:txBody>
        </p:sp>
        <p:sp>
          <p:nvSpPr>
            <p:cNvPr id="44058" name="Rectangle 61"/>
            <p:cNvSpPr>
              <a:spLocks noChangeArrowheads="1"/>
            </p:cNvSpPr>
            <p:nvPr/>
          </p:nvSpPr>
          <p:spPr bwMode="auto">
            <a:xfrm>
              <a:off x="0" y="3744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he-IL" altLang="he-IL"/>
            </a:p>
          </p:txBody>
        </p:sp>
      </p:grpSp>
      <p:grpSp>
        <p:nvGrpSpPr>
          <p:cNvPr id="9" name="Group 62"/>
          <p:cNvGrpSpPr>
            <a:grpSpLocks/>
          </p:cNvGrpSpPr>
          <p:nvPr/>
        </p:nvGrpSpPr>
        <p:grpSpPr bwMode="auto">
          <a:xfrm rot="5400000">
            <a:off x="2552700" y="-6438900"/>
            <a:ext cx="7239000" cy="5638800"/>
            <a:chOff x="0" y="480"/>
            <a:chExt cx="4560" cy="3552"/>
          </a:xfrm>
        </p:grpSpPr>
        <p:sp>
          <p:nvSpPr>
            <p:cNvPr id="44045" name="Rectangle 63"/>
            <p:cNvSpPr>
              <a:spLocks noChangeArrowheads="1"/>
            </p:cNvSpPr>
            <p:nvPr/>
          </p:nvSpPr>
          <p:spPr bwMode="auto">
            <a:xfrm>
              <a:off x="0" y="480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44046" name="Rectangle 64"/>
            <p:cNvSpPr>
              <a:spLocks noChangeArrowheads="1"/>
            </p:cNvSpPr>
            <p:nvPr/>
          </p:nvSpPr>
          <p:spPr bwMode="auto">
            <a:xfrm>
              <a:off x="0" y="1056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he-IL" altLang="he-IL"/>
            </a:p>
          </p:txBody>
        </p:sp>
        <p:sp>
          <p:nvSpPr>
            <p:cNvPr id="44047" name="Rectangle 65"/>
            <p:cNvSpPr>
              <a:spLocks noChangeArrowheads="1"/>
            </p:cNvSpPr>
            <p:nvPr/>
          </p:nvSpPr>
          <p:spPr bwMode="auto">
            <a:xfrm>
              <a:off x="0" y="1632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he-IL" altLang="he-IL"/>
            </a:p>
          </p:txBody>
        </p:sp>
        <p:sp>
          <p:nvSpPr>
            <p:cNvPr id="44048" name="Rectangle 66"/>
            <p:cNvSpPr>
              <a:spLocks noChangeArrowheads="1"/>
            </p:cNvSpPr>
            <p:nvPr/>
          </p:nvSpPr>
          <p:spPr bwMode="auto">
            <a:xfrm>
              <a:off x="0" y="2208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endParaRPr lang="he-IL" altLang="he-IL"/>
            </a:p>
          </p:txBody>
        </p:sp>
        <p:sp>
          <p:nvSpPr>
            <p:cNvPr id="44049" name="Rectangle 67"/>
            <p:cNvSpPr>
              <a:spLocks noChangeArrowheads="1"/>
            </p:cNvSpPr>
            <p:nvPr/>
          </p:nvSpPr>
          <p:spPr bwMode="auto">
            <a:xfrm>
              <a:off x="0" y="2784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he-IL" altLang="he-IL"/>
            </a:p>
          </p:txBody>
        </p:sp>
        <p:sp>
          <p:nvSpPr>
            <p:cNvPr id="44050" name="Rectangle 68"/>
            <p:cNvSpPr>
              <a:spLocks noChangeArrowheads="1"/>
            </p:cNvSpPr>
            <p:nvPr/>
          </p:nvSpPr>
          <p:spPr bwMode="auto">
            <a:xfrm>
              <a:off x="0" y="3360"/>
              <a:ext cx="4560" cy="9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he-IL" altLang="he-IL"/>
            </a:p>
          </p:txBody>
        </p:sp>
        <p:sp>
          <p:nvSpPr>
            <p:cNvPr id="44051" name="Rectangle 69"/>
            <p:cNvSpPr>
              <a:spLocks noChangeArrowheads="1"/>
            </p:cNvSpPr>
            <p:nvPr/>
          </p:nvSpPr>
          <p:spPr bwMode="auto">
            <a:xfrm>
              <a:off x="0" y="3936"/>
              <a:ext cx="4560" cy="9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5pPr>
              <a:lvl6pPr marL="25146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6pPr>
              <a:lvl7pPr marL="29718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7pPr>
              <a:lvl8pPr marL="3429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8pPr>
              <a:lvl9pPr marL="3886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cs typeface="Arial" panose="020B0604020202020204" pitchFamily="34" charset="0"/>
                </a:defRPr>
              </a:lvl9pPr>
            </a:lstStyle>
            <a:p>
              <a:pPr algn="ctr"/>
              <a:endParaRPr lang="he-IL" altLang="he-IL"/>
            </a:p>
          </p:txBody>
        </p:sp>
      </p:grpSp>
      <p:sp>
        <p:nvSpPr>
          <p:cNvPr id="35911" name="Text Box 71"/>
          <p:cNvSpPr txBox="1">
            <a:spLocks noChangeArrowheads="1"/>
          </p:cNvSpPr>
          <p:nvPr/>
        </p:nvSpPr>
        <p:spPr bwMode="auto">
          <a:xfrm>
            <a:off x="1139825" y="1936750"/>
            <a:ext cx="6781800" cy="461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he-IL" altLang="he-IL" sz="5400" b="1">
                <a:solidFill>
                  <a:schemeClr val="bg1"/>
                </a:solidFill>
                <a:latin typeface="Arial" panose="020B0604020202020204" pitchFamily="34" charset="0"/>
              </a:rPr>
              <a:t>נהדר !</a:t>
            </a:r>
            <a:br>
              <a:rPr lang="en-US" altLang="he-IL" sz="5400" b="1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he-IL" altLang="he-IL" sz="5400" b="1">
                <a:solidFill>
                  <a:schemeClr val="bg1"/>
                </a:solidFill>
                <a:latin typeface="Arial" panose="020B0604020202020204" pitchFamily="34" charset="0"/>
              </a:rPr>
              <a:t>אתם יודעים היטב על  חג הסוכות  </a:t>
            </a:r>
          </a:p>
          <a:p>
            <a:pPr algn="ctr">
              <a:spcBef>
                <a:spcPct val="50000"/>
              </a:spcBef>
            </a:pPr>
            <a:r>
              <a:rPr lang="he-IL" altLang="he-IL" sz="5400" b="1">
                <a:solidFill>
                  <a:schemeClr val="bg1"/>
                </a:solidFill>
                <a:latin typeface="Arial" panose="020B0604020202020204" pitchFamily="34" charset="0"/>
              </a:rPr>
              <a:t>וזה שווה הרבה יותר ממיליון דולר !!!</a:t>
            </a:r>
            <a:endParaRPr lang="en-US" altLang="he-IL" sz="5400">
              <a:solidFill>
                <a:schemeClr val="bg1"/>
              </a:solidFill>
            </a:endParaRPr>
          </a:p>
        </p:txBody>
      </p:sp>
      <p:pic>
        <p:nvPicPr>
          <p:cNvPr id="12292" name="Picture 4" descr="http://www.printime.co.il/image/users/16584/ftp/my_files/happy-holiday1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-432435"/>
            <a:ext cx="19050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/>
        <p:sndAc>
          <p:endSnd/>
        </p:sndAc>
      </p:transition>
    </mc:Choice>
    <mc:Fallback xmlns="">
      <p:transition spd="slow" advClick="0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5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5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11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AutoShape 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he-IL" altLang="he-IL" b="1"/>
          </a:p>
        </p:txBody>
      </p:sp>
      <p:sp>
        <p:nvSpPr>
          <p:cNvPr id="4100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he-IL" altLang="he-IL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he-IL" altLang="he-IL" b="1">
              <a:solidFill>
                <a:srgbClr val="800080"/>
              </a:solidFill>
            </a:endParaRP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he-IL" altLang="he-IL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8199" name="AutoShape 71"/>
          <p:cNvSpPr>
            <a:spLocks noChangeArrowheads="1"/>
          </p:cNvSpPr>
          <p:nvPr/>
        </p:nvSpPr>
        <p:spPr bwMode="auto">
          <a:xfrm>
            <a:off x="0" y="1458846"/>
            <a:ext cx="6407150" cy="1781175"/>
          </a:xfrm>
          <a:prstGeom prst="flowChartPreparation">
            <a:avLst/>
          </a:prstGeom>
          <a:solidFill>
            <a:srgbClr val="FFCC00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indent="0" algn="ctr" rtl="1"/>
            <a:r>
              <a:rPr lang="he-IL" altLang="he-IL" sz="3200" b="1" dirty="0">
                <a:solidFill>
                  <a:srgbClr val="800080"/>
                </a:solidFill>
              </a:rPr>
              <a:t>הימים שאחרי היום הראשון נקראים</a:t>
            </a:r>
            <a:r>
              <a:rPr lang="he-IL" altLang="he-IL" sz="2800" b="1" dirty="0">
                <a:solidFill>
                  <a:srgbClr val="800080"/>
                </a:solidFill>
              </a:rPr>
              <a:t>:</a:t>
            </a:r>
            <a:endParaRPr lang="en-US" altLang="he-IL" sz="2800" b="1" dirty="0">
              <a:solidFill>
                <a:srgbClr val="800080"/>
              </a:solidFill>
            </a:endParaRPr>
          </a:p>
        </p:txBody>
      </p:sp>
      <p:sp>
        <p:nvSpPr>
          <p:cNvPr id="48200" name="Text Box 7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47650" y="5005388"/>
            <a:ext cx="4476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1" algn="ctr" rtl="1"/>
            <a:r>
              <a:rPr lang="he-IL" altLang="he-IL" sz="2800" b="1" dirty="0">
                <a:solidFill>
                  <a:srgbClr val="FF0000"/>
                </a:solidFill>
              </a:rPr>
              <a:t>ב.</a:t>
            </a:r>
            <a:r>
              <a:rPr lang="he-IL" altLang="he-IL" b="1" dirty="0">
                <a:solidFill>
                  <a:srgbClr val="FF0000"/>
                </a:solidFill>
              </a:rPr>
              <a:t> </a:t>
            </a:r>
            <a:r>
              <a:rPr lang="he-IL" altLang="he-IL" sz="2800" b="1" dirty="0">
                <a:solidFill>
                  <a:srgbClr val="FF0000"/>
                </a:solidFill>
              </a:rPr>
              <a:t>ימי ארבעת המינים</a:t>
            </a:r>
            <a:endParaRPr lang="en-US" altLang="he-IL" sz="2800" b="1" dirty="0">
              <a:solidFill>
                <a:srgbClr val="FF0000"/>
              </a:solidFill>
            </a:endParaRPr>
          </a:p>
        </p:txBody>
      </p:sp>
      <p:sp>
        <p:nvSpPr>
          <p:cNvPr id="48201" name="Text Box 7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291169" y="5036403"/>
            <a:ext cx="33797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he-IL" altLang="he-IL" b="1" dirty="0">
                <a:solidFill>
                  <a:srgbClr val="800080"/>
                </a:solidFill>
              </a:rPr>
              <a:t>א</a:t>
            </a:r>
            <a:r>
              <a:rPr lang="he-IL" altLang="he-IL" sz="2800" b="1" dirty="0">
                <a:solidFill>
                  <a:srgbClr val="800080"/>
                </a:solidFill>
              </a:rPr>
              <a:t>. ימי הסוכות</a:t>
            </a:r>
            <a:endParaRPr lang="en-US" altLang="he-IL" sz="2800" b="1" dirty="0">
              <a:solidFill>
                <a:srgbClr val="800080"/>
              </a:solidFill>
            </a:endParaRPr>
          </a:p>
        </p:txBody>
      </p:sp>
      <p:sp>
        <p:nvSpPr>
          <p:cNvPr id="48202" name="Text Box 7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72000" y="6035675"/>
            <a:ext cx="41148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he-IL" altLang="he-IL" sz="2600" b="1" dirty="0">
                <a:solidFill>
                  <a:srgbClr val="FF0000"/>
                </a:solidFill>
              </a:rPr>
              <a:t>ג. חול המועד סוכות</a:t>
            </a:r>
            <a:endParaRPr lang="en-US" altLang="he-IL" sz="2600" b="1" dirty="0">
              <a:solidFill>
                <a:srgbClr val="FF0000"/>
              </a:solidFill>
            </a:endParaRPr>
          </a:p>
        </p:txBody>
      </p:sp>
      <p:sp>
        <p:nvSpPr>
          <p:cNvPr id="48203" name="Text Box 7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93725" y="6096000"/>
            <a:ext cx="36576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he-IL" altLang="he-IL" b="1" dirty="0">
                <a:solidFill>
                  <a:srgbClr val="800080"/>
                </a:solidFill>
              </a:rPr>
              <a:t>   ד</a:t>
            </a:r>
            <a:r>
              <a:rPr lang="he-IL" altLang="he-IL" sz="2600" b="1" dirty="0">
                <a:solidFill>
                  <a:srgbClr val="800080"/>
                </a:solidFill>
              </a:rPr>
              <a:t>. כל התשובות נכונות</a:t>
            </a:r>
            <a:endParaRPr lang="en-US" altLang="he-IL" sz="2600" b="1" dirty="0">
              <a:solidFill>
                <a:srgbClr val="800080"/>
              </a:solidFill>
            </a:endParaRPr>
          </a:p>
        </p:txBody>
      </p:sp>
      <p:sp>
        <p:nvSpPr>
          <p:cNvPr id="76" name="תרשים זרימה: מסמך 75"/>
          <p:cNvSpPr/>
          <p:nvPr/>
        </p:nvSpPr>
        <p:spPr>
          <a:xfrm>
            <a:off x="1620450" y="257999"/>
            <a:ext cx="1731150" cy="1048447"/>
          </a:xfrm>
          <a:prstGeom prst="flowChartDocumen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4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בדיקה</a:t>
            </a:r>
          </a:p>
        </p:txBody>
      </p:sp>
      <p:sp>
        <p:nvSpPr>
          <p:cNvPr id="77" name="מלבן 76"/>
          <p:cNvSpPr/>
          <p:nvPr/>
        </p:nvSpPr>
        <p:spPr>
          <a:xfrm>
            <a:off x="4693874" y="6058318"/>
            <a:ext cx="4135437" cy="587097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66562" name="Picture 2" descr="סוכה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675" y="-1"/>
            <a:ext cx="2818150" cy="2128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95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AutoShape 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he-IL" altLang="he-IL" b="1"/>
          </a:p>
        </p:txBody>
      </p:sp>
      <p:sp>
        <p:nvSpPr>
          <p:cNvPr id="4100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he-IL" altLang="he-IL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he-IL" altLang="he-IL" b="1">
              <a:solidFill>
                <a:srgbClr val="800080"/>
              </a:solidFill>
            </a:endParaRP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4495800" y="5816602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he-IL" altLang="he-IL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8199" name="AutoShape 71"/>
          <p:cNvSpPr>
            <a:spLocks noChangeArrowheads="1"/>
          </p:cNvSpPr>
          <p:nvPr/>
        </p:nvSpPr>
        <p:spPr bwMode="auto">
          <a:xfrm>
            <a:off x="28575" y="1575568"/>
            <a:ext cx="6407150" cy="1781175"/>
          </a:xfrm>
          <a:prstGeom prst="flowChartPreparation">
            <a:avLst/>
          </a:prstGeom>
          <a:solidFill>
            <a:srgbClr val="FFCC00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indent="0" algn="ctr" rtl="1"/>
            <a:r>
              <a:rPr lang="he-IL" altLang="he-IL" sz="2800" b="1" dirty="0">
                <a:solidFill>
                  <a:srgbClr val="800080"/>
                </a:solidFill>
              </a:rPr>
              <a:t>"שלושת הרגלים" הם:</a:t>
            </a:r>
            <a:endParaRPr lang="en-US" altLang="he-IL" sz="2800" b="1" dirty="0">
              <a:solidFill>
                <a:srgbClr val="800080"/>
              </a:solidFill>
            </a:endParaRPr>
          </a:p>
        </p:txBody>
      </p:sp>
      <p:sp>
        <p:nvSpPr>
          <p:cNvPr id="48200" name="Text Box 7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47650" y="5005388"/>
            <a:ext cx="447675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1" algn="ctr" rtl="1"/>
            <a:r>
              <a:rPr lang="he-IL" altLang="he-IL" sz="2600" b="1" dirty="0">
                <a:solidFill>
                  <a:srgbClr val="FF0000"/>
                </a:solidFill>
              </a:rPr>
              <a:t>ב. פסח, שבועות, סוכות</a:t>
            </a:r>
            <a:endParaRPr lang="en-US" altLang="he-IL" sz="2600" b="1" dirty="0">
              <a:solidFill>
                <a:srgbClr val="FF0000"/>
              </a:solidFill>
            </a:endParaRPr>
          </a:p>
        </p:txBody>
      </p:sp>
      <p:sp>
        <p:nvSpPr>
          <p:cNvPr id="48201" name="Text Box 7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130022" y="5009534"/>
            <a:ext cx="337975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he-IL" altLang="he-IL" b="1" dirty="0">
                <a:solidFill>
                  <a:srgbClr val="800080"/>
                </a:solidFill>
              </a:rPr>
              <a:t>א</a:t>
            </a:r>
            <a:r>
              <a:rPr lang="he-IL" altLang="he-IL" sz="2600" b="1" dirty="0">
                <a:solidFill>
                  <a:srgbClr val="800080"/>
                </a:solidFill>
              </a:rPr>
              <a:t>. פסח, שבועות, פורים</a:t>
            </a:r>
            <a:endParaRPr lang="en-US" altLang="he-IL" sz="2600" b="1" dirty="0">
              <a:solidFill>
                <a:srgbClr val="800080"/>
              </a:solidFill>
            </a:endParaRPr>
          </a:p>
        </p:txBody>
      </p:sp>
      <p:sp>
        <p:nvSpPr>
          <p:cNvPr id="48202" name="Text Box 7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72000" y="6035675"/>
            <a:ext cx="41148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he-IL" altLang="he-IL" sz="2600" b="1" dirty="0">
                <a:solidFill>
                  <a:srgbClr val="FF0000"/>
                </a:solidFill>
              </a:rPr>
              <a:t>ג. יום כיפור, סוכות, חנוכה</a:t>
            </a:r>
            <a:endParaRPr lang="en-US" altLang="he-IL" sz="2600" b="1" dirty="0">
              <a:solidFill>
                <a:srgbClr val="FF0000"/>
              </a:solidFill>
            </a:endParaRPr>
          </a:p>
        </p:txBody>
      </p:sp>
      <p:sp>
        <p:nvSpPr>
          <p:cNvPr id="48203" name="Text Box 7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76250" y="5929730"/>
            <a:ext cx="374967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he-IL" altLang="he-IL" sz="2600" b="1" dirty="0">
                <a:solidFill>
                  <a:srgbClr val="800080"/>
                </a:solidFill>
              </a:rPr>
              <a:t>ד</a:t>
            </a:r>
            <a:r>
              <a:rPr lang="he-IL" altLang="he-IL" sz="2600" b="1" dirty="0">
                <a:solidFill>
                  <a:srgbClr val="FF0000"/>
                </a:solidFill>
              </a:rPr>
              <a:t>. </a:t>
            </a:r>
            <a:r>
              <a:rPr lang="he-IL" altLang="he-IL" sz="2600" b="1" dirty="0">
                <a:solidFill>
                  <a:srgbClr val="800080"/>
                </a:solidFill>
              </a:rPr>
              <a:t>ראש השנה, יום כיפור, סוכות</a:t>
            </a:r>
            <a:endParaRPr lang="en-US" altLang="he-IL" sz="2600" b="1" dirty="0">
              <a:solidFill>
                <a:srgbClr val="800080"/>
              </a:solidFill>
            </a:endParaRPr>
          </a:p>
        </p:txBody>
      </p:sp>
      <p:sp>
        <p:nvSpPr>
          <p:cNvPr id="76" name="תרשים זרימה: מסמך 75"/>
          <p:cNvSpPr/>
          <p:nvPr/>
        </p:nvSpPr>
        <p:spPr>
          <a:xfrm>
            <a:off x="1881024" y="410399"/>
            <a:ext cx="1731150" cy="1048447"/>
          </a:xfrm>
          <a:prstGeom prst="flowChartDocumen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4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בדיקה</a:t>
            </a:r>
          </a:p>
        </p:txBody>
      </p:sp>
      <p:sp>
        <p:nvSpPr>
          <p:cNvPr id="77" name="מלבן 76"/>
          <p:cNvSpPr/>
          <p:nvPr/>
        </p:nvSpPr>
        <p:spPr>
          <a:xfrm>
            <a:off x="115888" y="4974057"/>
            <a:ext cx="4135437" cy="587097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 dirty="0"/>
          </a:p>
        </p:txBody>
      </p:sp>
      <p:pic>
        <p:nvPicPr>
          <p:cNvPr id="67586" name="Picture 2" descr="http://www.orianit.edu-negev.gov.il/ronit/sites/homepage/chetzronit/Images/Z33_j157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691" y="-46044"/>
            <a:ext cx="2562433" cy="256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מלבן 1"/>
          <p:cNvSpPr/>
          <p:nvPr/>
        </p:nvSpPr>
        <p:spPr>
          <a:xfrm>
            <a:off x="565150" y="3813942"/>
            <a:ext cx="7944627" cy="9065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800" b="1" dirty="0"/>
              <a:t>בשלושת הרגלים כל העם___________________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53245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ferris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AutoShape 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he-IL" altLang="he-IL" b="1"/>
          </a:p>
        </p:txBody>
      </p:sp>
      <p:sp>
        <p:nvSpPr>
          <p:cNvPr id="4100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he-IL" altLang="he-IL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he-IL" altLang="he-IL" b="1">
              <a:solidFill>
                <a:srgbClr val="800080"/>
              </a:solidFill>
            </a:endParaRP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he-IL" altLang="he-IL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8199" name="AutoShape 71"/>
          <p:cNvSpPr>
            <a:spLocks noChangeArrowheads="1"/>
          </p:cNvSpPr>
          <p:nvPr/>
        </p:nvSpPr>
        <p:spPr bwMode="auto">
          <a:xfrm>
            <a:off x="0" y="1458846"/>
            <a:ext cx="6407150" cy="1781175"/>
          </a:xfrm>
          <a:prstGeom prst="flowChartPreparation">
            <a:avLst/>
          </a:prstGeom>
          <a:solidFill>
            <a:srgbClr val="FFCC00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indent="0" algn="ctr" rtl="1"/>
            <a:r>
              <a:rPr lang="he-IL" altLang="he-IL" sz="2800" b="1" dirty="0">
                <a:solidFill>
                  <a:srgbClr val="800080"/>
                </a:solidFill>
              </a:rPr>
              <a:t>המצוות החשובות בחג הסוכות הם:</a:t>
            </a:r>
            <a:endParaRPr lang="en-US" altLang="he-IL" sz="2800" b="1" dirty="0">
              <a:solidFill>
                <a:srgbClr val="800080"/>
              </a:solidFill>
            </a:endParaRPr>
          </a:p>
        </p:txBody>
      </p:sp>
      <p:sp>
        <p:nvSpPr>
          <p:cNvPr id="48200" name="Text Box 7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47650" y="5005388"/>
            <a:ext cx="44767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1" algn="ctr" rtl="1"/>
            <a:r>
              <a:rPr lang="he-IL" altLang="he-IL" sz="2800" b="1" dirty="0">
                <a:solidFill>
                  <a:srgbClr val="FF0000"/>
                </a:solidFill>
              </a:rPr>
              <a:t>ב. סעודות חגיגיות</a:t>
            </a:r>
            <a:endParaRPr lang="en-US" altLang="he-IL" sz="2800" b="1" dirty="0">
              <a:solidFill>
                <a:srgbClr val="FF0000"/>
              </a:solidFill>
            </a:endParaRPr>
          </a:p>
        </p:txBody>
      </p:sp>
      <p:sp>
        <p:nvSpPr>
          <p:cNvPr id="48201" name="Text Box 7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291169" y="5036403"/>
            <a:ext cx="33797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he-IL" altLang="he-IL" sz="2800" b="1" dirty="0">
                <a:solidFill>
                  <a:srgbClr val="800080"/>
                </a:solidFill>
              </a:rPr>
              <a:t>א. סוכה</a:t>
            </a:r>
            <a:endParaRPr lang="en-US" altLang="he-IL" sz="2800" b="1" dirty="0">
              <a:solidFill>
                <a:srgbClr val="800080"/>
              </a:solidFill>
            </a:endParaRPr>
          </a:p>
        </p:txBody>
      </p:sp>
      <p:sp>
        <p:nvSpPr>
          <p:cNvPr id="48202" name="Text Box 7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72000" y="6035675"/>
            <a:ext cx="4114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he-IL" altLang="he-IL" sz="2800" b="1" dirty="0">
                <a:solidFill>
                  <a:srgbClr val="FF0000"/>
                </a:solidFill>
              </a:rPr>
              <a:t>ג. ארבעת המינים</a:t>
            </a:r>
            <a:endParaRPr lang="en-US" altLang="he-IL" sz="2800" b="1" dirty="0">
              <a:solidFill>
                <a:srgbClr val="FF0000"/>
              </a:solidFill>
            </a:endParaRPr>
          </a:p>
        </p:txBody>
      </p:sp>
      <p:sp>
        <p:nvSpPr>
          <p:cNvPr id="48203" name="Text Box 7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93724" y="6096000"/>
            <a:ext cx="37496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he-IL" altLang="he-IL" sz="2800" b="1" dirty="0">
                <a:solidFill>
                  <a:srgbClr val="800080"/>
                </a:solidFill>
              </a:rPr>
              <a:t>ד. תשובות </a:t>
            </a:r>
            <a:r>
              <a:rPr lang="he-IL" altLang="he-IL" sz="2800" b="1" dirty="0" err="1">
                <a:solidFill>
                  <a:srgbClr val="800080"/>
                </a:solidFill>
              </a:rPr>
              <a:t>א+ג</a:t>
            </a:r>
            <a:r>
              <a:rPr lang="he-IL" altLang="he-IL" sz="2800" b="1" dirty="0">
                <a:solidFill>
                  <a:srgbClr val="800080"/>
                </a:solidFill>
              </a:rPr>
              <a:t> נכונות</a:t>
            </a:r>
            <a:endParaRPr lang="en-US" altLang="he-IL" sz="2800" b="1" dirty="0">
              <a:solidFill>
                <a:srgbClr val="800080"/>
              </a:solidFill>
            </a:endParaRPr>
          </a:p>
        </p:txBody>
      </p:sp>
      <p:sp>
        <p:nvSpPr>
          <p:cNvPr id="76" name="תרשים זרימה: מסמך 75"/>
          <p:cNvSpPr/>
          <p:nvPr/>
        </p:nvSpPr>
        <p:spPr>
          <a:xfrm>
            <a:off x="1620450" y="257999"/>
            <a:ext cx="1731150" cy="1048447"/>
          </a:xfrm>
          <a:prstGeom prst="flowChartDocumen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4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בדיקה</a:t>
            </a:r>
          </a:p>
        </p:txBody>
      </p:sp>
      <p:sp>
        <p:nvSpPr>
          <p:cNvPr id="77" name="מלבן 76"/>
          <p:cNvSpPr/>
          <p:nvPr/>
        </p:nvSpPr>
        <p:spPr>
          <a:xfrm>
            <a:off x="135731" y="6037682"/>
            <a:ext cx="4135437" cy="587097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3" name="תמונה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265" y="0"/>
            <a:ext cx="274673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18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14:prism isContent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AutoShape 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he-IL" altLang="he-IL" b="1"/>
          </a:p>
        </p:txBody>
      </p:sp>
      <p:sp>
        <p:nvSpPr>
          <p:cNvPr id="4100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he-IL" altLang="he-IL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he-IL" altLang="he-IL" b="1">
              <a:solidFill>
                <a:srgbClr val="800080"/>
              </a:solidFill>
            </a:endParaRP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he-IL" altLang="he-IL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8199" name="AutoShape 71"/>
          <p:cNvSpPr>
            <a:spLocks noChangeArrowheads="1"/>
          </p:cNvSpPr>
          <p:nvPr/>
        </p:nvSpPr>
        <p:spPr bwMode="auto">
          <a:xfrm>
            <a:off x="0" y="1458846"/>
            <a:ext cx="6407150" cy="1781175"/>
          </a:xfrm>
          <a:prstGeom prst="flowChartPreparation">
            <a:avLst/>
          </a:prstGeom>
          <a:solidFill>
            <a:srgbClr val="FFCC00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indent="0" algn="ctr" rtl="1"/>
            <a:r>
              <a:rPr lang="he-IL" altLang="he-IL" sz="3200" b="1" dirty="0">
                <a:solidFill>
                  <a:srgbClr val="800080"/>
                </a:solidFill>
              </a:rPr>
              <a:t>הסוכות הן זכר:</a:t>
            </a:r>
            <a:endParaRPr lang="en-US" altLang="he-IL" sz="3200" b="1" dirty="0">
              <a:solidFill>
                <a:srgbClr val="800080"/>
              </a:solidFill>
            </a:endParaRPr>
          </a:p>
        </p:txBody>
      </p:sp>
      <p:sp>
        <p:nvSpPr>
          <p:cNvPr id="48200" name="Text Box 7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47650" y="5005388"/>
            <a:ext cx="447675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1" algn="ctr" rtl="1"/>
            <a:r>
              <a:rPr lang="he-IL" altLang="he-IL" sz="2600" b="1" dirty="0">
                <a:solidFill>
                  <a:srgbClr val="FF0000"/>
                </a:solidFill>
              </a:rPr>
              <a:t>ב. למתן תורה</a:t>
            </a:r>
            <a:endParaRPr lang="en-US" altLang="he-IL" sz="2600" b="1" dirty="0">
              <a:solidFill>
                <a:srgbClr val="FF0000"/>
              </a:solidFill>
            </a:endParaRPr>
          </a:p>
        </p:txBody>
      </p:sp>
      <p:sp>
        <p:nvSpPr>
          <p:cNvPr id="48201" name="Text Box 7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291169" y="5036403"/>
            <a:ext cx="337975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he-IL" altLang="he-IL" sz="2600" b="1" dirty="0">
                <a:solidFill>
                  <a:srgbClr val="800080"/>
                </a:solidFill>
              </a:rPr>
              <a:t>א. לענני הכבוד במדבר</a:t>
            </a:r>
            <a:endParaRPr lang="en-US" altLang="he-IL" sz="2600" b="1" dirty="0">
              <a:solidFill>
                <a:srgbClr val="800080"/>
              </a:solidFill>
            </a:endParaRPr>
          </a:p>
        </p:txBody>
      </p:sp>
      <p:sp>
        <p:nvSpPr>
          <p:cNvPr id="48202" name="Text Box 7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636292" y="5940470"/>
            <a:ext cx="411480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he-IL" altLang="he-IL" sz="2600" b="1" dirty="0">
                <a:solidFill>
                  <a:srgbClr val="FF0000"/>
                </a:solidFill>
              </a:rPr>
              <a:t>ג. לסוכות ממש בהם ישבו      בני ישראל</a:t>
            </a:r>
            <a:endParaRPr lang="en-US" altLang="he-IL" sz="2600" b="1" dirty="0">
              <a:solidFill>
                <a:srgbClr val="FF0000"/>
              </a:solidFill>
            </a:endParaRPr>
          </a:p>
        </p:txBody>
      </p:sp>
      <p:sp>
        <p:nvSpPr>
          <p:cNvPr id="48203" name="Text Box 7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93724" y="6096000"/>
            <a:ext cx="37496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he-IL" altLang="he-IL" b="1" dirty="0">
                <a:solidFill>
                  <a:srgbClr val="800080"/>
                </a:solidFill>
              </a:rPr>
              <a:t>ד. תשובות </a:t>
            </a:r>
            <a:r>
              <a:rPr lang="he-IL" altLang="he-IL" b="1" dirty="0" err="1">
                <a:solidFill>
                  <a:srgbClr val="800080"/>
                </a:solidFill>
              </a:rPr>
              <a:t>א+ג</a:t>
            </a:r>
            <a:r>
              <a:rPr lang="he-IL" altLang="he-IL" b="1" dirty="0">
                <a:solidFill>
                  <a:srgbClr val="800080"/>
                </a:solidFill>
              </a:rPr>
              <a:t> נכונות</a:t>
            </a:r>
            <a:endParaRPr lang="en-US" altLang="he-IL" b="1" dirty="0">
              <a:solidFill>
                <a:srgbClr val="800080"/>
              </a:solidFill>
            </a:endParaRPr>
          </a:p>
        </p:txBody>
      </p:sp>
      <p:sp>
        <p:nvSpPr>
          <p:cNvPr id="76" name="תרשים זרימה: מסמך 75"/>
          <p:cNvSpPr/>
          <p:nvPr/>
        </p:nvSpPr>
        <p:spPr>
          <a:xfrm>
            <a:off x="1620450" y="257999"/>
            <a:ext cx="1731150" cy="1048447"/>
          </a:xfrm>
          <a:prstGeom prst="flowChartDocumen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4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בדיקה</a:t>
            </a:r>
          </a:p>
        </p:txBody>
      </p:sp>
      <p:sp>
        <p:nvSpPr>
          <p:cNvPr id="77" name="מלבן 76"/>
          <p:cNvSpPr/>
          <p:nvPr/>
        </p:nvSpPr>
        <p:spPr>
          <a:xfrm>
            <a:off x="135731" y="6037682"/>
            <a:ext cx="4135437" cy="587097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0"/>
            <a:ext cx="24765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26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conveyor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AutoShape 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he-IL" altLang="he-IL" b="1"/>
          </a:p>
        </p:txBody>
      </p:sp>
      <p:sp>
        <p:nvSpPr>
          <p:cNvPr id="4100" name="AutoShap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he-IL" altLang="he-IL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he-IL" altLang="he-IL" b="1">
              <a:solidFill>
                <a:srgbClr val="800080"/>
              </a:solidFill>
            </a:endParaRP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he-IL" altLang="he-IL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8199" name="AutoShape 71"/>
          <p:cNvSpPr>
            <a:spLocks noChangeArrowheads="1"/>
          </p:cNvSpPr>
          <p:nvPr/>
        </p:nvSpPr>
        <p:spPr bwMode="auto">
          <a:xfrm>
            <a:off x="0" y="1458846"/>
            <a:ext cx="6407150" cy="1781175"/>
          </a:xfrm>
          <a:prstGeom prst="flowChartPreparation">
            <a:avLst/>
          </a:prstGeom>
          <a:solidFill>
            <a:srgbClr val="FFCC00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indent="0" algn="ctr" rtl="1"/>
            <a:r>
              <a:rPr lang="he-IL" altLang="he-IL" sz="3200" b="1" dirty="0">
                <a:solidFill>
                  <a:srgbClr val="800080"/>
                </a:solidFill>
              </a:rPr>
              <a:t>את הסוכה צריך להקים:</a:t>
            </a:r>
            <a:endParaRPr lang="en-US" altLang="he-IL" sz="3200" b="1" dirty="0">
              <a:solidFill>
                <a:srgbClr val="800080"/>
              </a:solidFill>
            </a:endParaRPr>
          </a:p>
        </p:txBody>
      </p:sp>
      <p:sp>
        <p:nvSpPr>
          <p:cNvPr id="48200" name="Text Box 7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47650" y="5005388"/>
            <a:ext cx="447675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1" algn="ctr" rtl="1"/>
            <a:r>
              <a:rPr lang="he-IL" altLang="he-IL" sz="2600" b="1" dirty="0">
                <a:solidFill>
                  <a:srgbClr val="FF0000"/>
                </a:solidFill>
              </a:rPr>
              <a:t>ב. מתחת לעץ</a:t>
            </a:r>
            <a:endParaRPr lang="en-US" altLang="he-IL" sz="2600" b="1" dirty="0">
              <a:solidFill>
                <a:srgbClr val="FF0000"/>
              </a:solidFill>
            </a:endParaRPr>
          </a:p>
        </p:txBody>
      </p:sp>
      <p:sp>
        <p:nvSpPr>
          <p:cNvPr id="48201" name="Text Box 73">
            <a:hlinkClick r:id="rId2" action="ppaction://hlinksldjump"/>
          </p:cNvPr>
          <p:cNvSpPr txBox="1">
            <a:spLocks noChangeArrowheads="1"/>
          </p:cNvSpPr>
          <p:nvPr/>
        </p:nvSpPr>
        <p:spPr bwMode="auto">
          <a:xfrm>
            <a:off x="5291169" y="5036403"/>
            <a:ext cx="337975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he-IL" altLang="he-IL" sz="2600" b="1" dirty="0">
                <a:solidFill>
                  <a:srgbClr val="800080"/>
                </a:solidFill>
              </a:rPr>
              <a:t>א. תחת כיפת השמיים</a:t>
            </a:r>
            <a:endParaRPr lang="en-US" altLang="he-IL" sz="2600" b="1" dirty="0">
              <a:solidFill>
                <a:srgbClr val="800080"/>
              </a:solidFill>
            </a:endParaRPr>
          </a:p>
        </p:txBody>
      </p:sp>
      <p:sp>
        <p:nvSpPr>
          <p:cNvPr id="48202" name="Text Box 7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724400" y="6022625"/>
            <a:ext cx="41148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he-IL" altLang="he-IL" sz="2600" b="1" dirty="0">
                <a:solidFill>
                  <a:srgbClr val="FF0000"/>
                </a:solidFill>
              </a:rPr>
              <a:t>ג. במרפסת הבית תחת גג</a:t>
            </a:r>
            <a:endParaRPr lang="en-US" altLang="he-IL" sz="2600" b="1" dirty="0">
              <a:solidFill>
                <a:srgbClr val="FF0000"/>
              </a:solidFill>
            </a:endParaRPr>
          </a:p>
        </p:txBody>
      </p:sp>
      <p:sp>
        <p:nvSpPr>
          <p:cNvPr id="48203" name="Text Box 7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93724" y="6096000"/>
            <a:ext cx="37496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he-IL" altLang="he-IL" b="1" dirty="0">
                <a:solidFill>
                  <a:srgbClr val="800080"/>
                </a:solidFill>
              </a:rPr>
              <a:t>ד</a:t>
            </a:r>
            <a:r>
              <a:rPr lang="he-IL" altLang="he-IL" sz="2600" b="1" dirty="0">
                <a:solidFill>
                  <a:srgbClr val="800080"/>
                </a:solidFill>
              </a:rPr>
              <a:t>. כל התשובות נכונות</a:t>
            </a:r>
            <a:endParaRPr lang="en-US" altLang="he-IL" sz="2600" b="1" dirty="0">
              <a:solidFill>
                <a:srgbClr val="800080"/>
              </a:solidFill>
            </a:endParaRPr>
          </a:p>
        </p:txBody>
      </p:sp>
      <p:sp>
        <p:nvSpPr>
          <p:cNvPr id="76" name="תרשים זרימה: מסמך 75"/>
          <p:cNvSpPr/>
          <p:nvPr/>
        </p:nvSpPr>
        <p:spPr>
          <a:xfrm>
            <a:off x="1620450" y="257999"/>
            <a:ext cx="1731150" cy="1048447"/>
          </a:xfrm>
          <a:prstGeom prst="flowChartDocument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4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בדיקה</a:t>
            </a:r>
          </a:p>
        </p:txBody>
      </p:sp>
      <p:sp>
        <p:nvSpPr>
          <p:cNvPr id="77" name="מלבן 76"/>
          <p:cNvSpPr/>
          <p:nvPr/>
        </p:nvSpPr>
        <p:spPr>
          <a:xfrm>
            <a:off x="4743450" y="5006757"/>
            <a:ext cx="4135437" cy="587097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026" name="Picture 2" descr="תוצאת תמונה עבור סוכות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957" y="0"/>
            <a:ext cx="2979043" cy="174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6157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AutoShape 3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286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/>
            <a:endParaRPr lang="he-IL" altLang="he-IL" b="1"/>
          </a:p>
        </p:txBody>
      </p:sp>
      <p:sp>
        <p:nvSpPr>
          <p:cNvPr id="4100" name="AutoShap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4648200" y="48006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he-IL" altLang="he-IL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2286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he-IL" altLang="he-IL" b="1">
              <a:solidFill>
                <a:srgbClr val="800080"/>
              </a:solidFill>
            </a:endParaRPr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4648200" y="5867400"/>
            <a:ext cx="4267200" cy="914400"/>
          </a:xfrm>
          <a:prstGeom prst="flowChartPreparation">
            <a:avLst/>
          </a:prstGeom>
          <a:solidFill>
            <a:schemeClr val="tx1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endParaRPr lang="he-IL" altLang="he-IL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 flipH="1">
            <a:off x="285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 flipH="1">
            <a:off x="381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 flipH="1">
            <a:off x="4467225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H="1">
            <a:off x="444817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 flipH="1">
            <a:off x="8899525" y="52578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 flipH="1">
            <a:off x="8902700" y="6324600"/>
            <a:ext cx="228600" cy="0"/>
          </a:xfrm>
          <a:prstGeom prst="line">
            <a:avLst/>
          </a:prstGeom>
          <a:noFill/>
          <a:ln w="57150">
            <a:solidFill>
              <a:srgbClr val="33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he-IL"/>
          </a:p>
        </p:txBody>
      </p:sp>
      <p:sp>
        <p:nvSpPr>
          <p:cNvPr id="48199" name="AutoShape 71"/>
          <p:cNvSpPr>
            <a:spLocks noChangeArrowheads="1"/>
          </p:cNvSpPr>
          <p:nvPr/>
        </p:nvSpPr>
        <p:spPr bwMode="auto">
          <a:xfrm>
            <a:off x="0" y="1458846"/>
            <a:ext cx="6407150" cy="1781175"/>
          </a:xfrm>
          <a:prstGeom prst="flowChartPreparation">
            <a:avLst/>
          </a:prstGeom>
          <a:solidFill>
            <a:srgbClr val="FFCC00"/>
          </a:solidFill>
          <a:ln w="57150">
            <a:solidFill>
              <a:srgbClr val="3399FF"/>
            </a:solidFill>
            <a:miter lim="800000"/>
            <a:headEnd/>
            <a:tailEnd/>
          </a:ln>
        </p:spPr>
        <p:txBody>
          <a:bodyPr wrap="none" anchor="ctr"/>
          <a:lstStyle>
            <a:lvl1pPr marL="4572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marL="0" indent="0" algn="ctr" rtl="1"/>
            <a:r>
              <a:rPr lang="he-IL" altLang="he-IL" sz="3200" b="1" dirty="0">
                <a:solidFill>
                  <a:srgbClr val="800080"/>
                </a:solidFill>
              </a:rPr>
              <a:t>כמה דפנות צריך להיות לסוכה:</a:t>
            </a:r>
            <a:endParaRPr lang="en-US" altLang="he-IL" sz="3200" b="1" dirty="0">
              <a:solidFill>
                <a:srgbClr val="800080"/>
              </a:solidFill>
            </a:endParaRPr>
          </a:p>
        </p:txBody>
      </p:sp>
      <p:sp>
        <p:nvSpPr>
          <p:cNvPr id="48200" name="Text Box 72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247650" y="5005388"/>
            <a:ext cx="447675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lvl="1" algn="ctr" rtl="1"/>
            <a:r>
              <a:rPr lang="he-IL" altLang="he-IL" sz="2600" b="1" dirty="0">
                <a:solidFill>
                  <a:srgbClr val="FF0000"/>
                </a:solidFill>
              </a:rPr>
              <a:t>ב. לפחות שלוש דפנות</a:t>
            </a:r>
            <a:endParaRPr lang="en-US" altLang="he-IL" sz="2600" b="1" dirty="0">
              <a:solidFill>
                <a:srgbClr val="FF0000"/>
              </a:solidFill>
            </a:endParaRPr>
          </a:p>
        </p:txBody>
      </p:sp>
      <p:sp>
        <p:nvSpPr>
          <p:cNvPr id="48201" name="Text Box 73">
            <a:hlinkClick r:id="rId3" action="ppaction://hlinksldjump"/>
          </p:cNvPr>
          <p:cNvSpPr txBox="1">
            <a:spLocks noChangeArrowheads="1"/>
          </p:cNvSpPr>
          <p:nvPr/>
        </p:nvSpPr>
        <p:spPr bwMode="auto">
          <a:xfrm>
            <a:off x="5291169" y="5036403"/>
            <a:ext cx="337975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he-IL" altLang="he-IL" sz="2600" b="1" dirty="0">
                <a:solidFill>
                  <a:srgbClr val="800080"/>
                </a:solidFill>
              </a:rPr>
              <a:t>א. לפחות שתי דפנות</a:t>
            </a:r>
            <a:endParaRPr lang="en-US" altLang="he-IL" sz="2600" b="1" dirty="0">
              <a:solidFill>
                <a:srgbClr val="800080"/>
              </a:solidFill>
            </a:endParaRPr>
          </a:p>
        </p:txBody>
      </p:sp>
      <p:sp>
        <p:nvSpPr>
          <p:cNvPr id="48202" name="Text Box 74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4572000" y="6035675"/>
            <a:ext cx="41148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he-IL" altLang="he-IL" sz="2600" b="1" dirty="0">
                <a:solidFill>
                  <a:srgbClr val="FF0000"/>
                </a:solidFill>
              </a:rPr>
              <a:t>ג. לפחות ארבע דפנות</a:t>
            </a:r>
            <a:endParaRPr lang="en-US" altLang="he-IL" sz="2600" b="1" dirty="0">
              <a:solidFill>
                <a:srgbClr val="FF0000"/>
              </a:solidFill>
            </a:endParaRPr>
          </a:p>
        </p:txBody>
      </p:sp>
      <p:sp>
        <p:nvSpPr>
          <p:cNvPr id="48203" name="Text Box 75">
            <a:hlinkClick r:id="" action="ppaction://noaction"/>
          </p:cNvPr>
          <p:cNvSpPr txBox="1">
            <a:spLocks noChangeArrowheads="1"/>
          </p:cNvSpPr>
          <p:nvPr/>
        </p:nvSpPr>
        <p:spPr bwMode="auto">
          <a:xfrm>
            <a:off x="593724" y="6096000"/>
            <a:ext cx="374967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rtl="1">
              <a:spcBef>
                <a:spcPct val="50000"/>
              </a:spcBef>
            </a:pPr>
            <a:r>
              <a:rPr lang="he-IL" altLang="he-IL" sz="2600" b="1" dirty="0">
                <a:solidFill>
                  <a:srgbClr val="800080"/>
                </a:solidFill>
              </a:rPr>
              <a:t>ד. ארבע דפנות ולא יותר</a:t>
            </a:r>
            <a:endParaRPr lang="en-US" altLang="he-IL" sz="2600" b="1" dirty="0">
              <a:solidFill>
                <a:srgbClr val="800080"/>
              </a:solidFill>
            </a:endParaRPr>
          </a:p>
        </p:txBody>
      </p:sp>
      <p:sp>
        <p:nvSpPr>
          <p:cNvPr id="76" name="תרשים זרימה: מסמך 75"/>
          <p:cNvSpPr/>
          <p:nvPr/>
        </p:nvSpPr>
        <p:spPr>
          <a:xfrm>
            <a:off x="1620450" y="257999"/>
            <a:ext cx="1731150" cy="1048447"/>
          </a:xfrm>
          <a:prstGeom prst="flowChartDocument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4400" b="1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בדיקה</a:t>
            </a:r>
          </a:p>
        </p:txBody>
      </p:sp>
      <p:sp>
        <p:nvSpPr>
          <p:cNvPr id="77" name="מלבן 76"/>
          <p:cNvSpPr/>
          <p:nvPr/>
        </p:nvSpPr>
        <p:spPr>
          <a:xfrm>
            <a:off x="284956" y="4898173"/>
            <a:ext cx="4135437" cy="587097"/>
          </a:xfrm>
          <a:prstGeom prst="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" name="תמונה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378" y="-36512"/>
            <a:ext cx="3002622" cy="1933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052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Click="0">
        <p15:prstTrans prst="origami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  <p:bldLst>
      <p:bldP spid="7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יונים">
  <a:themeElements>
    <a:clrScheme name="יונים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יונים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יונים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1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4892</TotalTime>
  <Words>1120</Words>
  <Application>Microsoft Office PowerPoint</Application>
  <PresentationFormat>‫הצגה על המסך (4:3)</PresentationFormat>
  <Paragraphs>248</Paragraphs>
  <Slides>32</Slides>
  <Notes>8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4</vt:i4>
      </vt:variant>
      <vt:variant>
        <vt:lpstr>כותרות שקופיות</vt:lpstr>
      </vt:variant>
      <vt:variant>
        <vt:i4>32</vt:i4>
      </vt:variant>
    </vt:vector>
  </HeadingPairs>
  <TitlesOfParts>
    <vt:vector size="41" baseType="lpstr">
      <vt:lpstr>Aharoni</vt:lpstr>
      <vt:lpstr>Arial</vt:lpstr>
      <vt:lpstr>Century Gothic</vt:lpstr>
      <vt:lpstr>Times New Roman</vt:lpstr>
      <vt:lpstr>Wingdings 3</vt:lpstr>
      <vt:lpstr>יונים</vt:lpstr>
      <vt:lpstr>1_Default Design</vt:lpstr>
      <vt:lpstr>2_Default Design</vt:lpstr>
      <vt:lpstr>3_Default Design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>Computer Text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Mark E. Damon</dc:creator>
  <cp:lastModifiedBy>אפרת קליסקי</cp:lastModifiedBy>
  <cp:revision>576</cp:revision>
  <dcterms:created xsi:type="dcterms:W3CDTF">1999-11-20T23:03:43Z</dcterms:created>
  <dcterms:modified xsi:type="dcterms:W3CDTF">2020-09-30T18:40:28Z</dcterms:modified>
</cp:coreProperties>
</file>