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62" r:id="rId3"/>
    <p:sldId id="257" r:id="rId4"/>
    <p:sldId id="260" r:id="rId5"/>
    <p:sldId id="261" r:id="rId6"/>
    <p:sldId id="259" r:id="rId7"/>
    <p:sldId id="263" r:id="rId8"/>
    <p:sldId id="264" r:id="rId9"/>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5000" autoAdjust="0"/>
    <p:restoredTop sz="94660"/>
  </p:normalViewPr>
  <p:slideViewPr>
    <p:cSldViewPr snapToGrid="0">
      <p:cViewPr varScale="1">
        <p:scale>
          <a:sx n="72" d="100"/>
          <a:sy n="72" d="100"/>
        </p:scale>
        <p:origin x="66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9-09T08:26:09.523"/>
    </inkml:context>
    <inkml:brush xml:id="br0">
      <inkml:brushProperty name="width" value="0.05" units="cm"/>
      <inkml:brushProperty name="height" value="0.05" units="cm"/>
      <inkml:brushProperty name="color" value="#E71224"/>
    </inkml:brush>
  </inkml:definitions>
  <inkml:trace contextRef="#ctx0" brushRef="#br0">1 1 24575</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9-09T08:26:12.883"/>
    </inkml:context>
    <inkml:brush xml:id="br0">
      <inkml:brushProperty name="width" value="0.05" units="cm"/>
      <inkml:brushProperty name="height" value="0.05" units="cm"/>
      <inkml:brushProperty name="color" value="#E71224"/>
    </inkml:brush>
  </inkml:definitions>
  <inkml:trace contextRef="#ctx0" brushRef="#br0">0 1 24575,'0'0'-8191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9-09T08:26:13.882"/>
    </inkml:context>
    <inkml:brush xml:id="br0">
      <inkml:brushProperty name="width" value="0.05" units="cm"/>
      <inkml:brushProperty name="height" value="0.05" units="cm"/>
      <inkml:brushProperty name="color" value="#E71224"/>
    </inkml:brush>
  </inkml:definitions>
  <inkml:trace contextRef="#ctx0" brushRef="#br0">0 1 24575,'0'0'-8191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9-09T08:26:14.706"/>
    </inkml:context>
    <inkml:brush xml:id="br0">
      <inkml:brushProperty name="width" value="0.05" units="cm"/>
      <inkml:brushProperty name="height" value="0.05" units="cm"/>
      <inkml:brushProperty name="color" value="#E71224"/>
    </inkml:brush>
  </inkml:definitions>
  <inkml:trace contextRef="#ctx0" brushRef="#br0">0 0 24575,'0'0'-8191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9-09T08:26:15.081"/>
    </inkml:context>
    <inkml:brush xml:id="br0">
      <inkml:brushProperty name="width" value="0.05" units="cm"/>
      <inkml:brushProperty name="height" value="0.05" units="cm"/>
      <inkml:brushProperty name="color" value="#E71224"/>
    </inkml:brush>
  </inkml:definitions>
  <inkml:trace contextRef="#ctx0" brushRef="#br0">0 0 24575,'0'0'-8191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9-09T08:26:16.883"/>
    </inkml:context>
    <inkml:brush xml:id="br0">
      <inkml:brushProperty name="width" value="0.05" units="cm"/>
      <inkml:brushProperty name="height" value="0.05" units="cm"/>
      <inkml:brushProperty name="color" value="#E71224"/>
    </inkml:brush>
  </inkml:definitions>
  <inkml:trace contextRef="#ctx0" brushRef="#br0">0 0 24575,'0'0'-8191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9-09T08:26:17.235"/>
    </inkml:context>
    <inkml:brush xml:id="br0">
      <inkml:brushProperty name="width" value="0.05" units="cm"/>
      <inkml:brushProperty name="height" value="0.05" units="cm"/>
      <inkml:brushProperty name="color" value="#E71224"/>
    </inkml:brush>
  </inkml:definitions>
  <inkml:trace contextRef="#ctx0" brushRef="#br0">0 0 24575,'0'0'-8191</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9-09T08:26:18.488"/>
    </inkml:context>
    <inkml:brush xml:id="br0">
      <inkml:brushProperty name="width" value="0.05" units="cm"/>
      <inkml:brushProperty name="height" value="0.05" units="cm"/>
      <inkml:brushProperty name="color" value="#E71224"/>
    </inkml:brush>
  </inkml:definitions>
  <inkml:trace contextRef="#ctx0" brushRef="#br0">0 1 24575,'0'0'-8191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9-09T08:26:19.772"/>
    </inkml:context>
    <inkml:brush xml:id="br0">
      <inkml:brushProperty name="width" value="0.05" units="cm"/>
      <inkml:brushProperty name="height" value="0.05" units="cm"/>
      <inkml:brushProperty name="color" value="#E71224"/>
    </inkml:brush>
  </inkml:definitions>
  <inkml:trace contextRef="#ctx0" brushRef="#br0">0 0 24575,'0'0'-8191</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9-09T08:28:53.281"/>
    </inkml:context>
    <inkml:brush xml:id="br0">
      <inkml:brushProperty name="width" value="0.05" units="cm"/>
      <inkml:brushProperty name="height" value="0.05" units="cm"/>
      <inkml:brushProperty name="color" value="#E71224"/>
    </inkml:brush>
  </inkml:definitions>
  <inkml:trace contextRef="#ctx0" brushRef="#br0">1 0 24575,'0'0'-8191</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DCAA87C-968A-5E8E-C94B-676DD241E7D1}"/>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07F3A547-0B53-8178-2DB4-9C2D8495A8A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08BDE143-79BD-8239-6B9E-1342611E5D8A}"/>
              </a:ext>
            </a:extLst>
          </p:cNvPr>
          <p:cNvSpPr>
            <a:spLocks noGrp="1"/>
          </p:cNvSpPr>
          <p:nvPr>
            <p:ph type="dt" sz="half" idx="10"/>
          </p:nvPr>
        </p:nvSpPr>
        <p:spPr/>
        <p:txBody>
          <a:bodyPr/>
          <a:lstStyle/>
          <a:p>
            <a:fld id="{44CB1317-874C-4B18-9C28-98AAE88D3545}" type="datetimeFigureOut">
              <a:rPr lang="he-IL" smtClean="0"/>
              <a:t>י"ג/אלול/תשפ"ב</a:t>
            </a:fld>
            <a:endParaRPr lang="he-IL"/>
          </a:p>
        </p:txBody>
      </p:sp>
      <p:sp>
        <p:nvSpPr>
          <p:cNvPr id="5" name="מציין מיקום של כותרת תחתונה 4">
            <a:extLst>
              <a:ext uri="{FF2B5EF4-FFF2-40B4-BE49-F238E27FC236}">
                <a16:creationId xmlns:a16="http://schemas.microsoft.com/office/drawing/2014/main" id="{3D03690F-576E-A475-9932-DAAE644B431B}"/>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FC76FDD6-EE3E-F1C2-7252-96032B584963}"/>
              </a:ext>
            </a:extLst>
          </p:cNvPr>
          <p:cNvSpPr>
            <a:spLocks noGrp="1"/>
          </p:cNvSpPr>
          <p:nvPr>
            <p:ph type="sldNum" sz="quarter" idx="12"/>
          </p:nvPr>
        </p:nvSpPr>
        <p:spPr/>
        <p:txBody>
          <a:bodyPr/>
          <a:lstStyle/>
          <a:p>
            <a:fld id="{E31F9EE6-3F6D-4915-97F7-FF223D174767}" type="slidenum">
              <a:rPr lang="he-IL" smtClean="0"/>
              <a:t>‹#›</a:t>
            </a:fld>
            <a:endParaRPr lang="he-IL"/>
          </a:p>
        </p:txBody>
      </p:sp>
    </p:spTree>
    <p:extLst>
      <p:ext uri="{BB962C8B-B14F-4D97-AF65-F5344CB8AC3E}">
        <p14:creationId xmlns:p14="http://schemas.microsoft.com/office/powerpoint/2010/main" val="8802767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427206E-AE52-0550-A0E9-A558419E3141}"/>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3965DF9E-E4B9-FE42-3CE7-A3BA4A43190D}"/>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74A69EC0-71C7-77A5-D68A-16108133194A}"/>
              </a:ext>
            </a:extLst>
          </p:cNvPr>
          <p:cNvSpPr>
            <a:spLocks noGrp="1"/>
          </p:cNvSpPr>
          <p:nvPr>
            <p:ph type="dt" sz="half" idx="10"/>
          </p:nvPr>
        </p:nvSpPr>
        <p:spPr/>
        <p:txBody>
          <a:bodyPr/>
          <a:lstStyle/>
          <a:p>
            <a:fld id="{44CB1317-874C-4B18-9C28-98AAE88D3545}" type="datetimeFigureOut">
              <a:rPr lang="he-IL" smtClean="0"/>
              <a:t>י"ג/אלול/תשפ"ב</a:t>
            </a:fld>
            <a:endParaRPr lang="he-IL"/>
          </a:p>
        </p:txBody>
      </p:sp>
      <p:sp>
        <p:nvSpPr>
          <p:cNvPr id="5" name="מציין מיקום של כותרת תחתונה 4">
            <a:extLst>
              <a:ext uri="{FF2B5EF4-FFF2-40B4-BE49-F238E27FC236}">
                <a16:creationId xmlns:a16="http://schemas.microsoft.com/office/drawing/2014/main" id="{7B1E371C-FC52-F85A-C872-EC3105FB3C2B}"/>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47EB8832-2D65-A4DA-3B9A-1649455F6BD3}"/>
              </a:ext>
            </a:extLst>
          </p:cNvPr>
          <p:cNvSpPr>
            <a:spLocks noGrp="1"/>
          </p:cNvSpPr>
          <p:nvPr>
            <p:ph type="sldNum" sz="quarter" idx="12"/>
          </p:nvPr>
        </p:nvSpPr>
        <p:spPr/>
        <p:txBody>
          <a:bodyPr/>
          <a:lstStyle/>
          <a:p>
            <a:fld id="{E31F9EE6-3F6D-4915-97F7-FF223D174767}" type="slidenum">
              <a:rPr lang="he-IL" smtClean="0"/>
              <a:t>‹#›</a:t>
            </a:fld>
            <a:endParaRPr lang="he-IL"/>
          </a:p>
        </p:txBody>
      </p:sp>
    </p:spTree>
    <p:extLst>
      <p:ext uri="{BB962C8B-B14F-4D97-AF65-F5344CB8AC3E}">
        <p14:creationId xmlns:p14="http://schemas.microsoft.com/office/powerpoint/2010/main" val="247751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C12E462-B760-A2C8-020C-2860C59EC478}"/>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3F0B85AB-180C-23F2-83AF-7743EAD8C34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66F88BFC-3C87-13F2-C189-2EDD62A30D90}"/>
              </a:ext>
            </a:extLst>
          </p:cNvPr>
          <p:cNvSpPr>
            <a:spLocks noGrp="1"/>
          </p:cNvSpPr>
          <p:nvPr>
            <p:ph type="dt" sz="half" idx="10"/>
          </p:nvPr>
        </p:nvSpPr>
        <p:spPr/>
        <p:txBody>
          <a:bodyPr/>
          <a:lstStyle/>
          <a:p>
            <a:fld id="{44CB1317-874C-4B18-9C28-98AAE88D3545}" type="datetimeFigureOut">
              <a:rPr lang="he-IL" smtClean="0"/>
              <a:t>י"ג/אלול/תשפ"ב</a:t>
            </a:fld>
            <a:endParaRPr lang="he-IL"/>
          </a:p>
        </p:txBody>
      </p:sp>
      <p:sp>
        <p:nvSpPr>
          <p:cNvPr id="5" name="מציין מיקום של כותרת תחתונה 4">
            <a:extLst>
              <a:ext uri="{FF2B5EF4-FFF2-40B4-BE49-F238E27FC236}">
                <a16:creationId xmlns:a16="http://schemas.microsoft.com/office/drawing/2014/main" id="{5E13D1B0-50C9-1C78-6534-8FDEDE513B6E}"/>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13113D9F-2903-D1B4-C0E2-7263EC39993D}"/>
              </a:ext>
            </a:extLst>
          </p:cNvPr>
          <p:cNvSpPr>
            <a:spLocks noGrp="1"/>
          </p:cNvSpPr>
          <p:nvPr>
            <p:ph type="sldNum" sz="quarter" idx="12"/>
          </p:nvPr>
        </p:nvSpPr>
        <p:spPr/>
        <p:txBody>
          <a:bodyPr/>
          <a:lstStyle/>
          <a:p>
            <a:fld id="{E31F9EE6-3F6D-4915-97F7-FF223D174767}" type="slidenum">
              <a:rPr lang="he-IL" smtClean="0"/>
              <a:t>‹#›</a:t>
            </a:fld>
            <a:endParaRPr lang="he-IL"/>
          </a:p>
        </p:txBody>
      </p:sp>
    </p:spTree>
    <p:extLst>
      <p:ext uri="{BB962C8B-B14F-4D97-AF65-F5344CB8AC3E}">
        <p14:creationId xmlns:p14="http://schemas.microsoft.com/office/powerpoint/2010/main" val="9894544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C626F66-8E5D-94D3-3E43-6F98A9734FB9}"/>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3F390D6F-5821-E6E0-3D3A-C549B42BBD1D}"/>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0A93216B-678D-E76E-3BED-D1C5319B1FFC}"/>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3AF65410-F805-C3CB-3EF7-A54BC82BC046}"/>
              </a:ext>
            </a:extLst>
          </p:cNvPr>
          <p:cNvSpPr>
            <a:spLocks noGrp="1"/>
          </p:cNvSpPr>
          <p:nvPr>
            <p:ph type="dt" sz="half" idx="10"/>
          </p:nvPr>
        </p:nvSpPr>
        <p:spPr/>
        <p:txBody>
          <a:bodyPr/>
          <a:lstStyle/>
          <a:p>
            <a:fld id="{44CB1317-874C-4B18-9C28-98AAE88D3545}" type="datetimeFigureOut">
              <a:rPr lang="he-IL" smtClean="0"/>
              <a:t>י"ג/אלול/תשפ"ב</a:t>
            </a:fld>
            <a:endParaRPr lang="he-IL"/>
          </a:p>
        </p:txBody>
      </p:sp>
      <p:sp>
        <p:nvSpPr>
          <p:cNvPr id="6" name="מציין מיקום של כותרת תחתונה 5">
            <a:extLst>
              <a:ext uri="{FF2B5EF4-FFF2-40B4-BE49-F238E27FC236}">
                <a16:creationId xmlns:a16="http://schemas.microsoft.com/office/drawing/2014/main" id="{0121F1EC-7256-61E4-2D2C-38C06212AB99}"/>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1A83F35F-B580-0070-FBF9-8A8A82B85A8F}"/>
              </a:ext>
            </a:extLst>
          </p:cNvPr>
          <p:cNvSpPr>
            <a:spLocks noGrp="1"/>
          </p:cNvSpPr>
          <p:nvPr>
            <p:ph type="sldNum" sz="quarter" idx="12"/>
          </p:nvPr>
        </p:nvSpPr>
        <p:spPr/>
        <p:txBody>
          <a:bodyPr/>
          <a:lstStyle/>
          <a:p>
            <a:fld id="{E31F9EE6-3F6D-4915-97F7-FF223D174767}" type="slidenum">
              <a:rPr lang="he-IL" smtClean="0"/>
              <a:t>‹#›</a:t>
            </a:fld>
            <a:endParaRPr lang="he-IL"/>
          </a:p>
        </p:txBody>
      </p:sp>
    </p:spTree>
    <p:extLst>
      <p:ext uri="{BB962C8B-B14F-4D97-AF65-F5344CB8AC3E}">
        <p14:creationId xmlns:p14="http://schemas.microsoft.com/office/powerpoint/2010/main" val="2690701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910E096-E5B7-B3AE-10DA-257B0B5CCB9A}"/>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F0F47452-1D83-C4B1-7A37-0B45116958C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7434A045-39C8-F747-430E-E408C010ABAF}"/>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543692A0-5B4C-4297-6647-07952170EBB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A16A4FD3-29EA-2517-2E92-71A6CC8041F0}"/>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B52A71B3-8608-20EA-260C-EDEC0649AF7B}"/>
              </a:ext>
            </a:extLst>
          </p:cNvPr>
          <p:cNvSpPr>
            <a:spLocks noGrp="1"/>
          </p:cNvSpPr>
          <p:nvPr>
            <p:ph type="dt" sz="half" idx="10"/>
          </p:nvPr>
        </p:nvSpPr>
        <p:spPr/>
        <p:txBody>
          <a:bodyPr/>
          <a:lstStyle/>
          <a:p>
            <a:fld id="{44CB1317-874C-4B18-9C28-98AAE88D3545}" type="datetimeFigureOut">
              <a:rPr lang="he-IL" smtClean="0"/>
              <a:t>י"ג/אלול/תשפ"ב</a:t>
            </a:fld>
            <a:endParaRPr lang="he-IL"/>
          </a:p>
        </p:txBody>
      </p:sp>
      <p:sp>
        <p:nvSpPr>
          <p:cNvPr id="8" name="מציין מיקום של כותרת תחתונה 7">
            <a:extLst>
              <a:ext uri="{FF2B5EF4-FFF2-40B4-BE49-F238E27FC236}">
                <a16:creationId xmlns:a16="http://schemas.microsoft.com/office/drawing/2014/main" id="{1CCA75A1-6556-BCAD-D833-98696D3B69F2}"/>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5F1E2E78-7101-4771-A6E6-6D1DE618875C}"/>
              </a:ext>
            </a:extLst>
          </p:cNvPr>
          <p:cNvSpPr>
            <a:spLocks noGrp="1"/>
          </p:cNvSpPr>
          <p:nvPr>
            <p:ph type="sldNum" sz="quarter" idx="12"/>
          </p:nvPr>
        </p:nvSpPr>
        <p:spPr/>
        <p:txBody>
          <a:bodyPr/>
          <a:lstStyle/>
          <a:p>
            <a:fld id="{E31F9EE6-3F6D-4915-97F7-FF223D174767}" type="slidenum">
              <a:rPr lang="he-IL" smtClean="0"/>
              <a:t>‹#›</a:t>
            </a:fld>
            <a:endParaRPr lang="he-IL"/>
          </a:p>
        </p:txBody>
      </p:sp>
    </p:spTree>
    <p:extLst>
      <p:ext uri="{BB962C8B-B14F-4D97-AF65-F5344CB8AC3E}">
        <p14:creationId xmlns:p14="http://schemas.microsoft.com/office/powerpoint/2010/main" val="18972761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09210B8-6F74-7C7F-E691-659D9D9DCC06}"/>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4D934F7B-6472-8957-E2A2-87895E01E810}"/>
              </a:ext>
            </a:extLst>
          </p:cNvPr>
          <p:cNvSpPr>
            <a:spLocks noGrp="1"/>
          </p:cNvSpPr>
          <p:nvPr>
            <p:ph type="dt" sz="half" idx="10"/>
          </p:nvPr>
        </p:nvSpPr>
        <p:spPr/>
        <p:txBody>
          <a:bodyPr/>
          <a:lstStyle/>
          <a:p>
            <a:fld id="{44CB1317-874C-4B18-9C28-98AAE88D3545}" type="datetimeFigureOut">
              <a:rPr lang="he-IL" smtClean="0"/>
              <a:t>י"ג/אלול/תשפ"ב</a:t>
            </a:fld>
            <a:endParaRPr lang="he-IL"/>
          </a:p>
        </p:txBody>
      </p:sp>
      <p:sp>
        <p:nvSpPr>
          <p:cNvPr id="4" name="מציין מיקום של כותרת תחתונה 3">
            <a:extLst>
              <a:ext uri="{FF2B5EF4-FFF2-40B4-BE49-F238E27FC236}">
                <a16:creationId xmlns:a16="http://schemas.microsoft.com/office/drawing/2014/main" id="{06B6D18E-1A10-7B0E-36BA-2F9E4A45F6DD}"/>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E9F3DB8B-42EA-B029-0848-FE3CA92D0846}"/>
              </a:ext>
            </a:extLst>
          </p:cNvPr>
          <p:cNvSpPr>
            <a:spLocks noGrp="1"/>
          </p:cNvSpPr>
          <p:nvPr>
            <p:ph type="sldNum" sz="quarter" idx="12"/>
          </p:nvPr>
        </p:nvSpPr>
        <p:spPr/>
        <p:txBody>
          <a:bodyPr/>
          <a:lstStyle/>
          <a:p>
            <a:fld id="{E31F9EE6-3F6D-4915-97F7-FF223D174767}" type="slidenum">
              <a:rPr lang="he-IL" smtClean="0"/>
              <a:t>‹#›</a:t>
            </a:fld>
            <a:endParaRPr lang="he-IL"/>
          </a:p>
        </p:txBody>
      </p:sp>
    </p:spTree>
    <p:extLst>
      <p:ext uri="{BB962C8B-B14F-4D97-AF65-F5344CB8AC3E}">
        <p14:creationId xmlns:p14="http://schemas.microsoft.com/office/powerpoint/2010/main" val="35365126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0D650BAE-A2D4-4DE8-128C-FD7B9A5572E6}"/>
              </a:ext>
            </a:extLst>
          </p:cNvPr>
          <p:cNvSpPr>
            <a:spLocks noGrp="1"/>
          </p:cNvSpPr>
          <p:nvPr>
            <p:ph type="dt" sz="half" idx="10"/>
          </p:nvPr>
        </p:nvSpPr>
        <p:spPr/>
        <p:txBody>
          <a:bodyPr/>
          <a:lstStyle/>
          <a:p>
            <a:fld id="{44CB1317-874C-4B18-9C28-98AAE88D3545}" type="datetimeFigureOut">
              <a:rPr lang="he-IL" smtClean="0"/>
              <a:t>י"ג/אלול/תשפ"ב</a:t>
            </a:fld>
            <a:endParaRPr lang="he-IL"/>
          </a:p>
        </p:txBody>
      </p:sp>
      <p:sp>
        <p:nvSpPr>
          <p:cNvPr id="3" name="מציין מיקום של כותרת תחתונה 2">
            <a:extLst>
              <a:ext uri="{FF2B5EF4-FFF2-40B4-BE49-F238E27FC236}">
                <a16:creationId xmlns:a16="http://schemas.microsoft.com/office/drawing/2014/main" id="{9EE3EABF-6A6C-38B5-A1D2-D60DFFCD8C38}"/>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534D89BC-8FDF-31F8-2BD5-31C8216AC0F7}"/>
              </a:ext>
            </a:extLst>
          </p:cNvPr>
          <p:cNvSpPr>
            <a:spLocks noGrp="1"/>
          </p:cNvSpPr>
          <p:nvPr>
            <p:ph type="sldNum" sz="quarter" idx="12"/>
          </p:nvPr>
        </p:nvSpPr>
        <p:spPr/>
        <p:txBody>
          <a:bodyPr/>
          <a:lstStyle/>
          <a:p>
            <a:fld id="{E31F9EE6-3F6D-4915-97F7-FF223D174767}" type="slidenum">
              <a:rPr lang="he-IL" smtClean="0"/>
              <a:t>‹#›</a:t>
            </a:fld>
            <a:endParaRPr lang="he-IL"/>
          </a:p>
        </p:txBody>
      </p:sp>
    </p:spTree>
    <p:extLst>
      <p:ext uri="{BB962C8B-B14F-4D97-AF65-F5344CB8AC3E}">
        <p14:creationId xmlns:p14="http://schemas.microsoft.com/office/powerpoint/2010/main" val="16943172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FAAAA72-E8C5-9346-02DB-6635DF0AB1AE}"/>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2DE7521F-5006-EB76-FB03-A2E032B47DD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CD972A1B-D6B0-6455-E2E8-D261783CF76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06077085-8D8F-8C34-10D4-103A31C0DDC9}"/>
              </a:ext>
            </a:extLst>
          </p:cNvPr>
          <p:cNvSpPr>
            <a:spLocks noGrp="1"/>
          </p:cNvSpPr>
          <p:nvPr>
            <p:ph type="dt" sz="half" idx="10"/>
          </p:nvPr>
        </p:nvSpPr>
        <p:spPr/>
        <p:txBody>
          <a:bodyPr/>
          <a:lstStyle/>
          <a:p>
            <a:fld id="{44CB1317-874C-4B18-9C28-98AAE88D3545}" type="datetimeFigureOut">
              <a:rPr lang="he-IL" smtClean="0"/>
              <a:t>י"ג/אלול/תשפ"ב</a:t>
            </a:fld>
            <a:endParaRPr lang="he-IL"/>
          </a:p>
        </p:txBody>
      </p:sp>
      <p:sp>
        <p:nvSpPr>
          <p:cNvPr id="6" name="מציין מיקום של כותרת תחתונה 5">
            <a:extLst>
              <a:ext uri="{FF2B5EF4-FFF2-40B4-BE49-F238E27FC236}">
                <a16:creationId xmlns:a16="http://schemas.microsoft.com/office/drawing/2014/main" id="{80FF96E3-4320-B297-2F96-2D5EA597146F}"/>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11128255-A18B-34EC-242D-776EDF446783}"/>
              </a:ext>
            </a:extLst>
          </p:cNvPr>
          <p:cNvSpPr>
            <a:spLocks noGrp="1"/>
          </p:cNvSpPr>
          <p:nvPr>
            <p:ph type="sldNum" sz="quarter" idx="12"/>
          </p:nvPr>
        </p:nvSpPr>
        <p:spPr/>
        <p:txBody>
          <a:bodyPr/>
          <a:lstStyle/>
          <a:p>
            <a:fld id="{E31F9EE6-3F6D-4915-97F7-FF223D174767}" type="slidenum">
              <a:rPr lang="he-IL" smtClean="0"/>
              <a:t>‹#›</a:t>
            </a:fld>
            <a:endParaRPr lang="he-IL"/>
          </a:p>
        </p:txBody>
      </p:sp>
    </p:spTree>
    <p:extLst>
      <p:ext uri="{BB962C8B-B14F-4D97-AF65-F5344CB8AC3E}">
        <p14:creationId xmlns:p14="http://schemas.microsoft.com/office/powerpoint/2010/main" val="954290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2BC70BA-FE9A-0F8B-84A2-3D411E3A55AB}"/>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CA5FC993-1AB2-A2C7-FFBF-7F60B9EE04E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526873F2-BAFA-127A-F41A-5374E39077F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F16D7878-305B-37BF-6053-D74F65763BB3}"/>
              </a:ext>
            </a:extLst>
          </p:cNvPr>
          <p:cNvSpPr>
            <a:spLocks noGrp="1"/>
          </p:cNvSpPr>
          <p:nvPr>
            <p:ph type="dt" sz="half" idx="10"/>
          </p:nvPr>
        </p:nvSpPr>
        <p:spPr/>
        <p:txBody>
          <a:bodyPr/>
          <a:lstStyle/>
          <a:p>
            <a:fld id="{44CB1317-874C-4B18-9C28-98AAE88D3545}" type="datetimeFigureOut">
              <a:rPr lang="he-IL" smtClean="0"/>
              <a:t>י"ג/אלול/תשפ"ב</a:t>
            </a:fld>
            <a:endParaRPr lang="he-IL"/>
          </a:p>
        </p:txBody>
      </p:sp>
      <p:sp>
        <p:nvSpPr>
          <p:cNvPr id="6" name="מציין מיקום של כותרת תחתונה 5">
            <a:extLst>
              <a:ext uri="{FF2B5EF4-FFF2-40B4-BE49-F238E27FC236}">
                <a16:creationId xmlns:a16="http://schemas.microsoft.com/office/drawing/2014/main" id="{79126CC9-18B2-278E-5F1E-4BA87FE6F8EE}"/>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8CE97F3E-2DF2-E27C-E67F-C8C1AC03C141}"/>
              </a:ext>
            </a:extLst>
          </p:cNvPr>
          <p:cNvSpPr>
            <a:spLocks noGrp="1"/>
          </p:cNvSpPr>
          <p:nvPr>
            <p:ph type="sldNum" sz="quarter" idx="12"/>
          </p:nvPr>
        </p:nvSpPr>
        <p:spPr/>
        <p:txBody>
          <a:bodyPr/>
          <a:lstStyle/>
          <a:p>
            <a:fld id="{E31F9EE6-3F6D-4915-97F7-FF223D174767}" type="slidenum">
              <a:rPr lang="he-IL" smtClean="0"/>
              <a:t>‹#›</a:t>
            </a:fld>
            <a:endParaRPr lang="he-IL"/>
          </a:p>
        </p:txBody>
      </p:sp>
    </p:spTree>
    <p:extLst>
      <p:ext uri="{BB962C8B-B14F-4D97-AF65-F5344CB8AC3E}">
        <p14:creationId xmlns:p14="http://schemas.microsoft.com/office/powerpoint/2010/main" val="26763566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30642A5-D1FC-F5B0-0CF9-12F6C71ABDDD}"/>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F236C277-332F-732E-6937-BD082661484E}"/>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CE994A1E-01F0-F352-2D08-0A3688FC847B}"/>
              </a:ext>
            </a:extLst>
          </p:cNvPr>
          <p:cNvSpPr>
            <a:spLocks noGrp="1"/>
          </p:cNvSpPr>
          <p:nvPr>
            <p:ph type="dt" sz="half" idx="10"/>
          </p:nvPr>
        </p:nvSpPr>
        <p:spPr/>
        <p:txBody>
          <a:bodyPr/>
          <a:lstStyle/>
          <a:p>
            <a:fld id="{44CB1317-874C-4B18-9C28-98AAE88D3545}" type="datetimeFigureOut">
              <a:rPr lang="he-IL" smtClean="0"/>
              <a:t>י"ג/אלול/תשפ"ב</a:t>
            </a:fld>
            <a:endParaRPr lang="he-IL"/>
          </a:p>
        </p:txBody>
      </p:sp>
      <p:sp>
        <p:nvSpPr>
          <p:cNvPr id="5" name="מציין מיקום של כותרת תחתונה 4">
            <a:extLst>
              <a:ext uri="{FF2B5EF4-FFF2-40B4-BE49-F238E27FC236}">
                <a16:creationId xmlns:a16="http://schemas.microsoft.com/office/drawing/2014/main" id="{DBE3F264-F141-5AB0-C9FC-1D01D9875889}"/>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54F4ED8C-184D-B021-8AB6-CD85D93CA027}"/>
              </a:ext>
            </a:extLst>
          </p:cNvPr>
          <p:cNvSpPr>
            <a:spLocks noGrp="1"/>
          </p:cNvSpPr>
          <p:nvPr>
            <p:ph type="sldNum" sz="quarter" idx="12"/>
          </p:nvPr>
        </p:nvSpPr>
        <p:spPr/>
        <p:txBody>
          <a:bodyPr/>
          <a:lstStyle/>
          <a:p>
            <a:fld id="{E31F9EE6-3F6D-4915-97F7-FF223D174767}" type="slidenum">
              <a:rPr lang="he-IL" smtClean="0"/>
              <a:t>‹#›</a:t>
            </a:fld>
            <a:endParaRPr lang="he-IL"/>
          </a:p>
        </p:txBody>
      </p:sp>
    </p:spTree>
    <p:extLst>
      <p:ext uri="{BB962C8B-B14F-4D97-AF65-F5344CB8AC3E}">
        <p14:creationId xmlns:p14="http://schemas.microsoft.com/office/powerpoint/2010/main" val="39914732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EB8DE918-C0F7-6C4C-387D-ECA12AA55E30}"/>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93803569-3D5F-EAE1-E7E2-C74FE75480F2}"/>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88FB4A93-3AC9-DD66-82B8-ABDCD7754248}"/>
              </a:ext>
            </a:extLst>
          </p:cNvPr>
          <p:cNvSpPr>
            <a:spLocks noGrp="1"/>
          </p:cNvSpPr>
          <p:nvPr>
            <p:ph type="dt" sz="half" idx="10"/>
          </p:nvPr>
        </p:nvSpPr>
        <p:spPr/>
        <p:txBody>
          <a:bodyPr/>
          <a:lstStyle/>
          <a:p>
            <a:fld id="{44CB1317-874C-4B18-9C28-98AAE88D3545}" type="datetimeFigureOut">
              <a:rPr lang="he-IL" smtClean="0"/>
              <a:t>י"ג/אלול/תשפ"ב</a:t>
            </a:fld>
            <a:endParaRPr lang="he-IL"/>
          </a:p>
        </p:txBody>
      </p:sp>
      <p:sp>
        <p:nvSpPr>
          <p:cNvPr id="5" name="מציין מיקום של כותרת תחתונה 4">
            <a:extLst>
              <a:ext uri="{FF2B5EF4-FFF2-40B4-BE49-F238E27FC236}">
                <a16:creationId xmlns:a16="http://schemas.microsoft.com/office/drawing/2014/main" id="{1F639F1F-46F6-60B1-65D5-96E06D7F5620}"/>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CD4F45ED-3FBE-123B-E65D-F35A70A01AB7}"/>
              </a:ext>
            </a:extLst>
          </p:cNvPr>
          <p:cNvSpPr>
            <a:spLocks noGrp="1"/>
          </p:cNvSpPr>
          <p:nvPr>
            <p:ph type="sldNum" sz="quarter" idx="12"/>
          </p:nvPr>
        </p:nvSpPr>
        <p:spPr/>
        <p:txBody>
          <a:bodyPr/>
          <a:lstStyle/>
          <a:p>
            <a:fld id="{E31F9EE6-3F6D-4915-97F7-FF223D174767}" type="slidenum">
              <a:rPr lang="he-IL" smtClean="0"/>
              <a:t>‹#›</a:t>
            </a:fld>
            <a:endParaRPr lang="he-IL"/>
          </a:p>
        </p:txBody>
      </p:sp>
    </p:spTree>
    <p:extLst>
      <p:ext uri="{BB962C8B-B14F-4D97-AF65-F5344CB8AC3E}">
        <p14:creationId xmlns:p14="http://schemas.microsoft.com/office/powerpoint/2010/main" val="1110924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7B12ED6D-AFC4-694C-9394-24089D2F509B}"/>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1DD279F5-269D-FE91-3E6A-332173410CAF}"/>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C14BAA54-DFD4-293D-6DB1-89FE405C830C}"/>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44CB1317-874C-4B18-9C28-98AAE88D3545}" type="datetimeFigureOut">
              <a:rPr lang="he-IL" smtClean="0"/>
              <a:t>י"ג/אלול/תשפ"ב</a:t>
            </a:fld>
            <a:endParaRPr lang="he-IL"/>
          </a:p>
        </p:txBody>
      </p:sp>
      <p:sp>
        <p:nvSpPr>
          <p:cNvPr id="5" name="מציין מיקום של כותרת תחתונה 4">
            <a:extLst>
              <a:ext uri="{FF2B5EF4-FFF2-40B4-BE49-F238E27FC236}">
                <a16:creationId xmlns:a16="http://schemas.microsoft.com/office/drawing/2014/main" id="{D249ADD0-B48C-F8D6-EBE6-ACC72BE451E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E32E18AA-5D81-EF5D-39E7-7358F7D60F09}"/>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E31F9EE6-3F6D-4915-97F7-FF223D174767}" type="slidenum">
              <a:rPr lang="he-IL" smtClean="0"/>
              <a:t>‹#›</a:t>
            </a:fld>
            <a:endParaRPr lang="he-IL"/>
          </a:p>
        </p:txBody>
      </p:sp>
    </p:spTree>
    <p:extLst>
      <p:ext uri="{BB962C8B-B14F-4D97-AF65-F5344CB8AC3E}">
        <p14:creationId xmlns:p14="http://schemas.microsoft.com/office/powerpoint/2010/main" val="24665421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customXml" Target="../ink/ink5.xml"/><Relationship Id="rId3" Type="http://schemas.openxmlformats.org/officeDocument/2006/relationships/customXml" Target="../ink/ink1.xml"/><Relationship Id="rId7" Type="http://schemas.openxmlformats.org/officeDocument/2006/relationships/customXml" Target="../ink/ink4.xml"/><Relationship Id="rId12" Type="http://schemas.openxmlformats.org/officeDocument/2006/relationships/customXml" Target="../ink/ink9.xml"/><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customXml" Target="../ink/ink3.xml"/><Relationship Id="rId11" Type="http://schemas.openxmlformats.org/officeDocument/2006/relationships/customXml" Target="../ink/ink8.xml"/><Relationship Id="rId5" Type="http://schemas.openxmlformats.org/officeDocument/2006/relationships/customXml" Target="../ink/ink2.xml"/><Relationship Id="rId10" Type="http://schemas.openxmlformats.org/officeDocument/2006/relationships/customXml" Target="../ink/ink7.xml"/><Relationship Id="rId4" Type="http://schemas.openxmlformats.org/officeDocument/2006/relationships/image" Target="../media/image6.png"/><Relationship Id="rId9" Type="http://schemas.openxmlformats.org/officeDocument/2006/relationships/customXml" Target="../ink/ink6.xml"/></Relationships>
</file>

<file path=ppt/slides/_rels/slide4.xml.rels><?xml version="1.0" encoding="UTF-8" standalone="yes"?>
<Relationships xmlns="http://schemas.openxmlformats.org/package/2006/relationships"><Relationship Id="rId8" Type="http://schemas.openxmlformats.org/officeDocument/2006/relationships/customXml" Target="../ink/ink10.xml"/><Relationship Id="rId3" Type="http://schemas.openxmlformats.org/officeDocument/2006/relationships/hyperlink" Target="https://www.hamichlol.org.il/%D7%9E%D7%95%D7%A0%D7%A8%D7%9B%D7%99%D7%94" TargetMode="External"/><Relationship Id="rId7" Type="http://schemas.openxmlformats.org/officeDocument/2006/relationships/hyperlink" Target="https://www.hamichlol.org.il/%D7%A0%D7%A9%D7%99%D7%90_%D7%9E%D7%93%D7%99%D7%A0%D7%AA_%D7%99%D7%A9%D7%A8%D7%90%D7%9C" TargetMode="External"/><Relationship Id="rId2" Type="http://schemas.openxmlformats.org/officeDocument/2006/relationships/hyperlink" Target="https://www.hamichlol.org.il/%D7%97%D7%95%D7%A7%D7%94" TargetMode="External"/><Relationship Id="rId1" Type="http://schemas.openxmlformats.org/officeDocument/2006/relationships/slideLayout" Target="../slideLayouts/slideLayout2.xml"/><Relationship Id="rId6" Type="http://schemas.openxmlformats.org/officeDocument/2006/relationships/hyperlink" Target="https://www.hamichlol.org.il/%D7%90%D7%99%D7%A8%D7%95%D7%A4%D7%94" TargetMode="External"/><Relationship Id="rId5" Type="http://schemas.openxmlformats.org/officeDocument/2006/relationships/hyperlink" Target="https://www.hamichlol.org.il/%D7%A4%D7%A8%D7%9C%D7%9E%D7%A0%D7%98" TargetMode="External"/><Relationship Id="rId4" Type="http://schemas.openxmlformats.org/officeDocument/2006/relationships/hyperlink" Target="https://www.hamichlol.org.il/%D7%A8%D7%90%D7%A9_%D7%94%D7%9E%D7%93%D7%99%D7%A0%D7%94" TargetMode="External"/><Relationship Id="rId9" Type="http://schemas.openxmlformats.org/officeDocument/2006/relationships/image" Target="../media/image6.png"/></Relationships>
</file>

<file path=ppt/slides/_rels/slide5.xml.rels><?xml version="1.0" encoding="UTF-8" standalone="yes"?>
<Relationships xmlns="http://schemas.openxmlformats.org/package/2006/relationships"><Relationship Id="rId13" Type="http://schemas.openxmlformats.org/officeDocument/2006/relationships/hyperlink" Target="https://he.wikipedia.org/wiki/1936" TargetMode="External"/><Relationship Id="rId18" Type="http://schemas.openxmlformats.org/officeDocument/2006/relationships/hyperlink" Target="https://he.wikipedia.org/wiki/1939" TargetMode="External"/><Relationship Id="rId26" Type="http://schemas.openxmlformats.org/officeDocument/2006/relationships/hyperlink" Target="https://he.wikipedia.org/wiki/%D7%90%D7%95%D7%A1%D7%98%D7%A8%D7%9C%D7%99%D7%94" TargetMode="External"/><Relationship Id="rId3" Type="http://schemas.openxmlformats.org/officeDocument/2006/relationships/hyperlink" Target="https://he.wikipedia.org/wiki/%D7%90%D7%A0%D7%92%D7%9C%D7%99%D7%94" TargetMode="External"/><Relationship Id="rId21" Type="http://schemas.openxmlformats.org/officeDocument/2006/relationships/hyperlink" Target="https://he.wikipedia.org/wiki/1922" TargetMode="External"/><Relationship Id="rId7" Type="http://schemas.openxmlformats.org/officeDocument/2006/relationships/hyperlink" Target="https://he.wikipedia.org/wiki/%D7%9B%D7%9C%D7%91_%D7%94%D7%91%D7%99%D7%AA" TargetMode="External"/><Relationship Id="rId12" Type="http://schemas.openxmlformats.org/officeDocument/2006/relationships/hyperlink" Target="https://he.wikipedia.org/wiki/%D7%90%D7%93%D7%95%D7%90%D7%A8%D7%93_%D7%94%D7%A9%D7%9E%D7%99%D7%A0%D7%99,_%D7%9E%D7%9C%D7%9A_%D7%94%D7%9E%D7%9E%D7%9C%D7%9B%D7%94_%D7%94%D7%9E%D7%90%D7%95%D7%97%D7%93%D7%AA" TargetMode="External"/><Relationship Id="rId17" Type="http://schemas.openxmlformats.org/officeDocument/2006/relationships/hyperlink" Target="https://he.wikipedia.org/wiki/%D7%98%D7%A0%D7%99%D7%A1" TargetMode="External"/><Relationship Id="rId25" Type="http://schemas.openxmlformats.org/officeDocument/2006/relationships/hyperlink" Target="https://he.wikipedia.org/wiki/1952" TargetMode="External"/><Relationship Id="rId33" Type="http://schemas.openxmlformats.org/officeDocument/2006/relationships/hyperlink" Target="https://he.wikipedia.org/wiki/1953" TargetMode="External"/><Relationship Id="rId2" Type="http://schemas.openxmlformats.org/officeDocument/2006/relationships/hyperlink" Target="https://he.wikipedia.org/wiki/%D7%9C%D7%95%D7%A0%D7%93%D7%95%D7%9F" TargetMode="External"/><Relationship Id="rId16" Type="http://schemas.openxmlformats.org/officeDocument/2006/relationships/hyperlink" Target="https://he.wikipedia.org/wiki/%D7%93%D7%A0%D7%9E%D7%A8%D7%A7" TargetMode="External"/><Relationship Id="rId20" Type="http://schemas.openxmlformats.org/officeDocument/2006/relationships/hyperlink" Target="https://he.wikipedia.org/wiki/%D7%90%D7%A0%D7%93%D7%A8%D7%90%D7%A1,_%D7%A0%D7%A1%D7%99%D7%9A_%D7%99%D7%95%D7%95%D7%9F_%D7%95%D7%93%D7%A0%D7%9E%D7%A8%D7%A7" TargetMode="External"/><Relationship Id="rId29" Type="http://schemas.openxmlformats.org/officeDocument/2006/relationships/hyperlink" Target="https://he.wikipedia.org/wiki/%D7%A1%D7%A8%D7%98%D7%9F_%D7%A8%D7%99%D7%90%D7%95%D7%AA" TargetMode="External"/><Relationship Id="rId1" Type="http://schemas.openxmlformats.org/officeDocument/2006/relationships/slideLayout" Target="../slideLayouts/slideLayout2.xml"/><Relationship Id="rId6" Type="http://schemas.openxmlformats.org/officeDocument/2006/relationships/hyperlink" Target="https://he.wikipedia.org/wiki/%D7%A1%D7%95%D7%A1_%D7%94%D7%91%D7%99%D7%AA" TargetMode="External"/><Relationship Id="rId11" Type="http://schemas.openxmlformats.org/officeDocument/2006/relationships/hyperlink" Target="https://he.wikipedia.org/wiki/%D7%A1%D7%93%D7%A8_%D7%94%D7%99%D7%A8%D7%95%D7%A9%D7%94_%D7%9C%D7%9B%D7%AA%D7%A8_%D7%94%D7%91%D7%A8%D7%99%D7%98%D7%99" TargetMode="External"/><Relationship Id="rId24" Type="http://schemas.openxmlformats.org/officeDocument/2006/relationships/hyperlink" Target="https://he.wikipedia.org/wiki/1951" TargetMode="External"/><Relationship Id="rId32" Type="http://schemas.openxmlformats.org/officeDocument/2006/relationships/hyperlink" Target="https://he.wikipedia.org/wiki/2_%D7%91%D7%99%D7%95%D7%A0%D7%99" TargetMode="External"/><Relationship Id="rId5" Type="http://schemas.openxmlformats.org/officeDocument/2006/relationships/hyperlink" Target="https://he.wikipedia.org/wiki/%D7%9E%D7%A8%D7%99_%D7%9E%D7%98%D7%A7" TargetMode="External"/><Relationship Id="rId15" Type="http://schemas.openxmlformats.org/officeDocument/2006/relationships/hyperlink" Target="https://he.wikipedia.org/wiki/%D7%99%D7%95%D7%95%D7%9F" TargetMode="External"/><Relationship Id="rId23" Type="http://schemas.openxmlformats.org/officeDocument/2006/relationships/hyperlink" Target="https://he.wikipedia.org/wiki/%D7%94%D7%A0%D7%A1%D7%99%D7%9A_%D7%A6%27%D7%90%D7%A8%D7%9C%D7%A1" TargetMode="External"/><Relationship Id="rId28" Type="http://schemas.openxmlformats.org/officeDocument/2006/relationships/hyperlink" Target="https://he.wikipedia.org/wiki/%D7%A7%D7%A0%D7%99%D7%94" TargetMode="External"/><Relationship Id="rId10" Type="http://schemas.openxmlformats.org/officeDocument/2006/relationships/hyperlink" Target="https://he.wikipedia.org/wiki/%D7%95%D7%99%D7%A0%D7%A1%D7%98%D7%95%D7%9F_%D7%A6%27%D7%A8%D7%A6%27%D7%99%D7%9C" TargetMode="External"/><Relationship Id="rId19" Type="http://schemas.openxmlformats.org/officeDocument/2006/relationships/hyperlink" Target="https://he.wikipedia.org/wiki/%D7%90%D7%9C%D7%99%D7%A1,_%D7%A0%D7%A1%D7%99%D7%9B%D7%AA_%D7%91%D7%90%D7%98%D7%A0%D7%91%D7%A8%D7%92" TargetMode="External"/><Relationship Id="rId31" Type="http://schemas.openxmlformats.org/officeDocument/2006/relationships/hyperlink" Target="https://he.wikipedia.org/wiki/%D7%94%D7%9B%D7%AA%D7%A8%D7%AA_%D7%9E%D7%9C%D7%9B%D7%99_%D7%91%D7%A8%D7%99%D7%98%D7%A0%D7%99%D7%94" TargetMode="External"/><Relationship Id="rId4" Type="http://schemas.openxmlformats.org/officeDocument/2006/relationships/hyperlink" Target="https://he.wikipedia.org/wiki/%D7%92%27%D7%95%D7%A8%D7%92%27_%D7%94%D7%A9%D7%99%D7%A9%D7%99,_%D7%9E%D7%9C%D7%9A_%D7%94%D7%9E%D7%9E%D7%9C%D7%9B%D7%94_%D7%94%D7%9E%D7%90%D7%95%D7%97%D7%93%D7%AA" TargetMode="External"/><Relationship Id="rId9" Type="http://schemas.openxmlformats.org/officeDocument/2006/relationships/hyperlink" Target="https://he.wikipedia.org/wiki/%D7%94%D7%A0%D7%A1%D7%99%D7%9B%D7%94_%D7%9E%D7%A8%D7%92%D7%A8%D7%98,_%D7%A8%D7%95%D7%96%D7%A0%D7%AA_%D7%A1%D7%A0%D7%95%D7%93%D7%9F" TargetMode="External"/><Relationship Id="rId14" Type="http://schemas.openxmlformats.org/officeDocument/2006/relationships/hyperlink" Target="https://he.wikipedia.org/wiki/%D7%A0%D7%A1%D7%99%D7%9A_%D7%95%D7%99%D7%99%D7%9C%D7%A1" TargetMode="External"/><Relationship Id="rId22" Type="http://schemas.openxmlformats.org/officeDocument/2006/relationships/hyperlink" Target="https://he.wikipedia.org/wiki/20_%D7%91%D7%A0%D7%95%D7%91%D7%9E%D7%91%D7%A8" TargetMode="External"/><Relationship Id="rId27" Type="http://schemas.openxmlformats.org/officeDocument/2006/relationships/hyperlink" Target="https://he.wikipedia.org/wiki/%D7%A0%D7%99%D7%95_%D7%96%D7%99%D7%9C%D7%A0%D7%93" TargetMode="External"/><Relationship Id="rId30" Type="http://schemas.openxmlformats.org/officeDocument/2006/relationships/hyperlink" Target="https://he.wikipedia.org/wiki/6_%D7%91%D7%A4%D7%91%D7%A8%D7%95%D7%90%D7%A8" TargetMode="External"/><Relationship Id="rId8" Type="http://schemas.openxmlformats.org/officeDocument/2006/relationships/hyperlink" Target="https://he.wikipedia.org/wiki/1930"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7.xml"/><Relationship Id="rId1" Type="http://schemas.openxmlformats.org/officeDocument/2006/relationships/video" Target="https://www.youtube.com/embed/MfZ5TkESUC0?feature=oembed" TargetMode="Externa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Layout" Target="../slideLayouts/slideLayout2.xml"/><Relationship Id="rId1" Type="http://schemas.openxmlformats.org/officeDocument/2006/relationships/video" Target="https://www.youtube.com/embed/l8nPUlaQa_o?feature=oembed"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69BFD1E-8195-F6E5-D4B8-4624A575A5C1}"/>
              </a:ext>
            </a:extLst>
          </p:cNvPr>
          <p:cNvSpPr>
            <a:spLocks noGrp="1"/>
          </p:cNvSpPr>
          <p:nvPr>
            <p:ph type="ctrTitle"/>
          </p:nvPr>
        </p:nvSpPr>
        <p:spPr>
          <a:xfrm>
            <a:off x="7464614" y="1783959"/>
            <a:ext cx="4087306" cy="2889114"/>
          </a:xfrm>
        </p:spPr>
        <p:txBody>
          <a:bodyPr anchor="b">
            <a:normAutofit/>
          </a:bodyPr>
          <a:lstStyle/>
          <a:p>
            <a:pPr algn="l"/>
            <a:endParaRPr lang="he-IL" sz="5400" dirty="0"/>
          </a:p>
        </p:txBody>
      </p:sp>
      <p:sp>
        <p:nvSpPr>
          <p:cNvPr id="3" name="כותרת משנה 2">
            <a:extLst>
              <a:ext uri="{FF2B5EF4-FFF2-40B4-BE49-F238E27FC236}">
                <a16:creationId xmlns:a16="http://schemas.microsoft.com/office/drawing/2014/main" id="{EDA78E6B-51F0-2190-3885-B6E916AAA0FB}"/>
              </a:ext>
            </a:extLst>
          </p:cNvPr>
          <p:cNvSpPr>
            <a:spLocks noGrp="1"/>
          </p:cNvSpPr>
          <p:nvPr>
            <p:ph type="subTitle" idx="1"/>
          </p:nvPr>
        </p:nvSpPr>
        <p:spPr>
          <a:xfrm>
            <a:off x="7464612" y="4750893"/>
            <a:ext cx="4087305" cy="1147863"/>
          </a:xfrm>
        </p:spPr>
        <p:txBody>
          <a:bodyPr anchor="t">
            <a:normAutofit/>
          </a:bodyPr>
          <a:lstStyle/>
          <a:p>
            <a:pPr algn="l"/>
            <a:endParaRPr lang="he-IL" sz="2000"/>
          </a:p>
        </p:txBody>
      </p:sp>
      <p:sp>
        <p:nvSpPr>
          <p:cNvPr id="9" name="Freeform: Shape 8">
            <a:extLst>
              <a:ext uri="{FF2B5EF4-FFF2-40B4-BE49-F238E27FC236}">
                <a16:creationId xmlns:a16="http://schemas.microsoft.com/office/drawing/2014/main" id="{E49CC64F-7275-4E33-961B-0C5CDC439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0"/>
            <a:ext cx="7188051" cy="68580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תמונה 3">
            <a:extLst>
              <a:ext uri="{FF2B5EF4-FFF2-40B4-BE49-F238E27FC236}">
                <a16:creationId xmlns:a16="http://schemas.microsoft.com/office/drawing/2014/main" id="{DE57570E-53E1-9B6B-16D5-716C966E66EF}"/>
              </a:ext>
            </a:extLst>
          </p:cNvPr>
          <p:cNvPicPr>
            <a:picLocks noChangeAspect="1"/>
          </p:cNvPicPr>
          <p:nvPr/>
        </p:nvPicPr>
        <p:blipFill rotWithShape="1">
          <a:blip r:embed="rId2"/>
          <a:srcRect t="9794" r="-2" b="16293"/>
          <a:stretch/>
        </p:blipFill>
        <p:spPr>
          <a:xfrm>
            <a:off x="1" y="-168802"/>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pic>
        <p:nvPicPr>
          <p:cNvPr id="6" name="תמונה 5">
            <a:extLst>
              <a:ext uri="{FF2B5EF4-FFF2-40B4-BE49-F238E27FC236}">
                <a16:creationId xmlns:a16="http://schemas.microsoft.com/office/drawing/2014/main" id="{C1ECE60A-4046-49EC-BBD8-17C1FF42041E}"/>
              </a:ext>
            </a:extLst>
          </p:cNvPr>
          <p:cNvPicPr>
            <a:picLocks noChangeAspect="1"/>
          </p:cNvPicPr>
          <p:nvPr/>
        </p:nvPicPr>
        <p:blipFill rotWithShape="1">
          <a:blip r:embed="rId3"/>
          <a:srcRect l="-4404" t="35692" r="-1" b="43180"/>
          <a:stretch/>
        </p:blipFill>
        <p:spPr>
          <a:xfrm>
            <a:off x="6502696" y="1706139"/>
            <a:ext cx="5578118" cy="4192617"/>
          </a:xfrm>
          <a:prstGeom prst="rect">
            <a:avLst/>
          </a:prstGeom>
        </p:spPr>
      </p:pic>
    </p:spTree>
    <p:extLst>
      <p:ext uri="{BB962C8B-B14F-4D97-AF65-F5344CB8AC3E}">
        <p14:creationId xmlns:p14="http://schemas.microsoft.com/office/powerpoint/2010/main" val="1677232660"/>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2" name="תמונה 11" descr="תמונה שמכילה טקסט&#10;&#10;התיאור נוצר באופן אוטומטי">
            <a:extLst>
              <a:ext uri="{FF2B5EF4-FFF2-40B4-BE49-F238E27FC236}">
                <a16:creationId xmlns:a16="http://schemas.microsoft.com/office/drawing/2014/main" id="{4FE3B12C-DF2F-99A0-D750-437A2DDD6C68}"/>
              </a:ext>
            </a:extLst>
          </p:cNvPr>
          <p:cNvPicPr>
            <a:picLocks noChangeAspect="1"/>
          </p:cNvPicPr>
          <p:nvPr/>
        </p:nvPicPr>
        <p:blipFill rotWithShape="1">
          <a:blip r:embed="rId2"/>
          <a:srcRect t="5922" b="42945"/>
          <a:stretch/>
        </p:blipFill>
        <p:spPr>
          <a:xfrm>
            <a:off x="643467" y="1226344"/>
            <a:ext cx="5291666" cy="4405312"/>
          </a:xfrm>
          <a:prstGeom prst="rect">
            <a:avLst/>
          </a:prstGeom>
        </p:spPr>
      </p:pic>
      <p:pic>
        <p:nvPicPr>
          <p:cNvPr id="8" name="מציין מיקום תוכן 7" descr="תמונה שמכילה טקסט, עיתון&#10;&#10;התיאור נוצר באופן אוטומטי">
            <a:extLst>
              <a:ext uri="{FF2B5EF4-FFF2-40B4-BE49-F238E27FC236}">
                <a16:creationId xmlns:a16="http://schemas.microsoft.com/office/drawing/2014/main" id="{37049E1F-0B10-64FE-E618-6AF084904FB0}"/>
              </a:ext>
            </a:extLst>
          </p:cNvPr>
          <p:cNvPicPr>
            <a:picLocks noGrp="1" noChangeAspect="1"/>
          </p:cNvPicPr>
          <p:nvPr>
            <p:ph idx="1"/>
          </p:nvPr>
        </p:nvPicPr>
        <p:blipFill rotWithShape="1">
          <a:blip r:embed="rId3"/>
          <a:srcRect l="4162" r="-3" b="-3"/>
          <a:stretch/>
        </p:blipFill>
        <p:spPr>
          <a:xfrm>
            <a:off x="6256865" y="1876089"/>
            <a:ext cx="5291667" cy="3105822"/>
          </a:xfrm>
          <a:prstGeom prst="rect">
            <a:avLst/>
          </a:prstGeom>
        </p:spPr>
      </p:pic>
    </p:spTree>
    <p:extLst>
      <p:ext uri="{BB962C8B-B14F-4D97-AF65-F5344CB8AC3E}">
        <p14:creationId xmlns:p14="http://schemas.microsoft.com/office/powerpoint/2010/main" val="53494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0B27210-D0CA-4654-B3E3-9ABB4F178E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מלבן 3">
            <a:extLst>
              <a:ext uri="{FF2B5EF4-FFF2-40B4-BE49-F238E27FC236}">
                <a16:creationId xmlns:a16="http://schemas.microsoft.com/office/drawing/2014/main" id="{F9F38FAE-5DEC-D06A-9FA6-6C242550BA3B}"/>
              </a:ext>
            </a:extLst>
          </p:cNvPr>
          <p:cNvSpPr/>
          <p:nvPr/>
        </p:nvSpPr>
        <p:spPr>
          <a:xfrm>
            <a:off x="6746628" y="1783959"/>
            <a:ext cx="4645250" cy="288911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b">
            <a:normAutofit/>
          </a:bodyPr>
          <a:lstStyle/>
          <a:p>
            <a:pPr algn="l" rtl="0">
              <a:lnSpc>
                <a:spcPct val="90000"/>
              </a:lnSpc>
              <a:spcBef>
                <a:spcPct val="0"/>
              </a:spcBef>
              <a:spcAft>
                <a:spcPts val="600"/>
              </a:spcAft>
            </a:pPr>
            <a:r>
              <a:rPr lang="en-US" sz="6000" kern="1200">
                <a:solidFill>
                  <a:schemeClr val="bg1"/>
                </a:solidFill>
                <a:latin typeface="+mj-lt"/>
                <a:ea typeface="+mj-ea"/>
                <a:cs typeface="+mj-cs"/>
              </a:rPr>
              <a:t>שושלת בית המלוכה </a:t>
            </a:r>
          </a:p>
        </p:txBody>
      </p:sp>
      <p:sp>
        <p:nvSpPr>
          <p:cNvPr id="15" name="Freeform: Shape 14">
            <a:extLst>
              <a:ext uri="{FF2B5EF4-FFF2-40B4-BE49-F238E27FC236}">
                <a16:creationId xmlns:a16="http://schemas.microsoft.com/office/drawing/2014/main" id="{1DB7C82F-AB7E-4F0C-B829-FA1B9C415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Freeform: Shape 16">
            <a:extLst>
              <a:ext uri="{FF2B5EF4-FFF2-40B4-BE49-F238E27FC236}">
                <a16:creationId xmlns:a16="http://schemas.microsoft.com/office/drawing/2014/main" id="{70B66945-4967-4040-926D-DCA44313CD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24154" cy="6858000"/>
          </a:xfrm>
          <a:custGeom>
            <a:avLst/>
            <a:gdLst>
              <a:gd name="connsiteX0" fmla="*/ 0 w 6024154"/>
              <a:gd name="connsiteY0" fmla="*/ 0 h 6858000"/>
              <a:gd name="connsiteX1" fmla="*/ 5953780 w 6024154"/>
              <a:gd name="connsiteY1" fmla="*/ 0 h 6858000"/>
              <a:gd name="connsiteX2" fmla="*/ 5989880 w 6024154"/>
              <a:gd name="connsiteY2" fmla="*/ 284091 h 6858000"/>
              <a:gd name="connsiteX3" fmla="*/ 6024154 w 6024154"/>
              <a:gd name="connsiteY3" fmla="*/ 962844 h 6858000"/>
              <a:gd name="connsiteX4" fmla="*/ 2549934 w 6024154"/>
              <a:gd name="connsiteY4" fmla="*/ 6800152 h 6858000"/>
              <a:gd name="connsiteX5" fmla="*/ 2436987 w 6024154"/>
              <a:gd name="connsiteY5" fmla="*/ 6858000 h 6858000"/>
              <a:gd name="connsiteX6" fmla="*/ 0 w 602415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תמונה 4">
            <a:extLst>
              <a:ext uri="{FF2B5EF4-FFF2-40B4-BE49-F238E27FC236}">
                <a16:creationId xmlns:a16="http://schemas.microsoft.com/office/drawing/2014/main" id="{CF8CE234-75EC-1E9E-183E-0DE29C3DB352}"/>
              </a:ext>
            </a:extLst>
          </p:cNvPr>
          <p:cNvPicPr>
            <a:picLocks noChangeAspect="1"/>
          </p:cNvPicPr>
          <p:nvPr/>
        </p:nvPicPr>
        <p:blipFill rotWithShape="1">
          <a:blip r:embed="rId2"/>
          <a:srcRect t="21539" b="10489"/>
          <a:stretch/>
        </p:blipFill>
        <p:spPr>
          <a:xfrm>
            <a:off x="0" y="517291"/>
            <a:ext cx="5946506" cy="4925548"/>
          </a:xfrm>
          <a:prstGeom prst="rect">
            <a:avLst/>
          </a:prstGeom>
        </p:spPr>
      </p:pic>
      <mc:AlternateContent xmlns:mc="http://schemas.openxmlformats.org/markup-compatibility/2006">
        <mc:Choice xmlns:p14="http://schemas.microsoft.com/office/powerpoint/2010/main" Requires="p14">
          <p:contentPart p14:bwMode="auto" r:id="rId3">
            <p14:nvContentPartPr>
              <p14:cNvPr id="14" name="דיו 13">
                <a:extLst>
                  <a:ext uri="{FF2B5EF4-FFF2-40B4-BE49-F238E27FC236}">
                    <a16:creationId xmlns:a16="http://schemas.microsoft.com/office/drawing/2014/main" id="{184A414A-BF86-DC91-29AB-7131903BE4B9}"/>
                  </a:ext>
                </a:extLst>
              </p14:cNvPr>
              <p14:cNvContentPartPr/>
              <p14:nvPr/>
            </p14:nvContentPartPr>
            <p14:xfrm>
              <a:off x="2264345" y="5711040"/>
              <a:ext cx="360" cy="360"/>
            </p14:xfrm>
          </p:contentPart>
        </mc:Choice>
        <mc:Fallback>
          <p:pic>
            <p:nvPicPr>
              <p:cNvPr id="14" name="דיו 13">
                <a:extLst>
                  <a:ext uri="{FF2B5EF4-FFF2-40B4-BE49-F238E27FC236}">
                    <a16:creationId xmlns:a16="http://schemas.microsoft.com/office/drawing/2014/main" id="{184A414A-BF86-DC91-29AB-7131903BE4B9}"/>
                  </a:ext>
                </a:extLst>
              </p:cNvPr>
              <p:cNvPicPr/>
              <p:nvPr/>
            </p:nvPicPr>
            <p:blipFill>
              <a:blip r:embed="rId4"/>
              <a:stretch>
                <a:fillRect/>
              </a:stretch>
            </p:blipFill>
            <p:spPr>
              <a:xfrm>
                <a:off x="2255705" y="5702400"/>
                <a:ext cx="18000" cy="1800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16" name="דיו 15">
                <a:extLst>
                  <a:ext uri="{FF2B5EF4-FFF2-40B4-BE49-F238E27FC236}">
                    <a16:creationId xmlns:a16="http://schemas.microsoft.com/office/drawing/2014/main" id="{4BFD6D3A-07A4-0533-58B9-3ADD06134FB3}"/>
                  </a:ext>
                </a:extLst>
              </p14:cNvPr>
              <p14:cNvContentPartPr/>
              <p14:nvPr/>
            </p14:nvContentPartPr>
            <p14:xfrm>
              <a:off x="2981825" y="5443560"/>
              <a:ext cx="360" cy="360"/>
            </p14:xfrm>
          </p:contentPart>
        </mc:Choice>
        <mc:Fallback>
          <p:pic>
            <p:nvPicPr>
              <p:cNvPr id="16" name="דיו 15">
                <a:extLst>
                  <a:ext uri="{FF2B5EF4-FFF2-40B4-BE49-F238E27FC236}">
                    <a16:creationId xmlns:a16="http://schemas.microsoft.com/office/drawing/2014/main" id="{4BFD6D3A-07A4-0533-58B9-3ADD06134FB3}"/>
                  </a:ext>
                </a:extLst>
              </p:cNvPr>
              <p:cNvPicPr/>
              <p:nvPr/>
            </p:nvPicPr>
            <p:blipFill>
              <a:blip r:embed="rId4"/>
              <a:stretch>
                <a:fillRect/>
              </a:stretch>
            </p:blipFill>
            <p:spPr>
              <a:xfrm>
                <a:off x="2972825" y="5434920"/>
                <a:ext cx="18000" cy="18000"/>
              </a:xfrm>
              <a:prstGeom prst="rect">
                <a:avLst/>
              </a:prstGeom>
            </p:spPr>
          </p:pic>
        </mc:Fallback>
      </mc:AlternateContent>
      <mc:AlternateContent xmlns:mc="http://schemas.openxmlformats.org/markup-compatibility/2006">
        <mc:Choice xmlns:p14="http://schemas.microsoft.com/office/powerpoint/2010/main" Requires="p14">
          <p:contentPart p14:bwMode="auto" r:id="rId6">
            <p14:nvContentPartPr>
              <p14:cNvPr id="18" name="דיו 17">
                <a:extLst>
                  <a:ext uri="{FF2B5EF4-FFF2-40B4-BE49-F238E27FC236}">
                    <a16:creationId xmlns:a16="http://schemas.microsoft.com/office/drawing/2014/main" id="{A349F63F-57A1-3BA7-C24B-45214F163565}"/>
                  </a:ext>
                </a:extLst>
              </p14:cNvPr>
              <p14:cNvContentPartPr/>
              <p14:nvPr/>
            </p14:nvContentPartPr>
            <p14:xfrm>
              <a:off x="3094505" y="4740120"/>
              <a:ext cx="360" cy="360"/>
            </p14:xfrm>
          </p:contentPart>
        </mc:Choice>
        <mc:Fallback>
          <p:pic>
            <p:nvPicPr>
              <p:cNvPr id="18" name="דיו 17">
                <a:extLst>
                  <a:ext uri="{FF2B5EF4-FFF2-40B4-BE49-F238E27FC236}">
                    <a16:creationId xmlns:a16="http://schemas.microsoft.com/office/drawing/2014/main" id="{A349F63F-57A1-3BA7-C24B-45214F163565}"/>
                  </a:ext>
                </a:extLst>
              </p:cNvPr>
              <p:cNvPicPr/>
              <p:nvPr/>
            </p:nvPicPr>
            <p:blipFill>
              <a:blip r:embed="rId4"/>
              <a:stretch>
                <a:fillRect/>
              </a:stretch>
            </p:blipFill>
            <p:spPr>
              <a:xfrm>
                <a:off x="3085505" y="4731480"/>
                <a:ext cx="18000" cy="18000"/>
              </a:xfrm>
              <a:prstGeom prst="rect">
                <a:avLst/>
              </a:prstGeom>
            </p:spPr>
          </p:pic>
        </mc:Fallback>
      </mc:AlternateContent>
      <p:grpSp>
        <p:nvGrpSpPr>
          <p:cNvPr id="21" name="קבוצה 20">
            <a:extLst>
              <a:ext uri="{FF2B5EF4-FFF2-40B4-BE49-F238E27FC236}">
                <a16:creationId xmlns:a16="http://schemas.microsoft.com/office/drawing/2014/main" id="{2AD86F49-184F-9ACB-2A5D-89249D274D6A}"/>
              </a:ext>
            </a:extLst>
          </p:cNvPr>
          <p:cNvGrpSpPr/>
          <p:nvPr/>
        </p:nvGrpSpPr>
        <p:grpSpPr>
          <a:xfrm>
            <a:off x="3024305" y="4726440"/>
            <a:ext cx="360" cy="360"/>
            <a:chOff x="3024305" y="4726440"/>
            <a:chExt cx="360" cy="360"/>
          </a:xfrm>
        </p:grpSpPr>
        <mc:AlternateContent xmlns:mc="http://schemas.openxmlformats.org/markup-compatibility/2006">
          <mc:Choice xmlns:p14="http://schemas.microsoft.com/office/powerpoint/2010/main" Requires="p14">
            <p:contentPart p14:bwMode="auto" r:id="rId7">
              <p14:nvContentPartPr>
                <p14:cNvPr id="19" name="דיו 18">
                  <a:extLst>
                    <a:ext uri="{FF2B5EF4-FFF2-40B4-BE49-F238E27FC236}">
                      <a16:creationId xmlns:a16="http://schemas.microsoft.com/office/drawing/2014/main" id="{5E6ADFF7-B51F-BEE2-F90B-46CC0B66C0B7}"/>
                    </a:ext>
                  </a:extLst>
                </p14:cNvPr>
                <p14:cNvContentPartPr/>
                <p14:nvPr/>
              </p14:nvContentPartPr>
              <p14:xfrm>
                <a:off x="3024305" y="4726440"/>
                <a:ext cx="360" cy="360"/>
              </p14:xfrm>
            </p:contentPart>
          </mc:Choice>
          <mc:Fallback>
            <p:pic>
              <p:nvPicPr>
                <p:cNvPr id="19" name="דיו 18">
                  <a:extLst>
                    <a:ext uri="{FF2B5EF4-FFF2-40B4-BE49-F238E27FC236}">
                      <a16:creationId xmlns:a16="http://schemas.microsoft.com/office/drawing/2014/main" id="{5E6ADFF7-B51F-BEE2-F90B-46CC0B66C0B7}"/>
                    </a:ext>
                  </a:extLst>
                </p:cNvPr>
                <p:cNvPicPr/>
                <p:nvPr/>
              </p:nvPicPr>
              <p:blipFill>
                <a:blip r:embed="rId4"/>
                <a:stretch>
                  <a:fillRect/>
                </a:stretch>
              </p:blipFill>
              <p:spPr>
                <a:xfrm>
                  <a:off x="3015305" y="4717440"/>
                  <a:ext cx="18000" cy="18000"/>
                </a:xfrm>
                <a:prstGeom prst="rect">
                  <a:avLst/>
                </a:prstGeom>
              </p:spPr>
            </p:pic>
          </mc:Fallback>
        </mc:AlternateContent>
        <mc:AlternateContent xmlns:mc="http://schemas.openxmlformats.org/markup-compatibility/2006">
          <mc:Choice xmlns:p14="http://schemas.microsoft.com/office/powerpoint/2010/main" Requires="p14">
            <p:contentPart p14:bwMode="auto" r:id="rId8">
              <p14:nvContentPartPr>
                <p14:cNvPr id="20" name="דיו 19">
                  <a:extLst>
                    <a:ext uri="{FF2B5EF4-FFF2-40B4-BE49-F238E27FC236}">
                      <a16:creationId xmlns:a16="http://schemas.microsoft.com/office/drawing/2014/main" id="{2C71F071-0B53-074A-A65B-EF158B82CC06}"/>
                    </a:ext>
                  </a:extLst>
                </p14:cNvPr>
                <p14:cNvContentPartPr/>
                <p14:nvPr/>
              </p14:nvContentPartPr>
              <p14:xfrm>
                <a:off x="3024305" y="4726440"/>
                <a:ext cx="360" cy="360"/>
              </p14:xfrm>
            </p:contentPart>
          </mc:Choice>
          <mc:Fallback>
            <p:pic>
              <p:nvPicPr>
                <p:cNvPr id="20" name="דיו 19">
                  <a:extLst>
                    <a:ext uri="{FF2B5EF4-FFF2-40B4-BE49-F238E27FC236}">
                      <a16:creationId xmlns:a16="http://schemas.microsoft.com/office/drawing/2014/main" id="{2C71F071-0B53-074A-A65B-EF158B82CC06}"/>
                    </a:ext>
                  </a:extLst>
                </p:cNvPr>
                <p:cNvPicPr/>
                <p:nvPr/>
              </p:nvPicPr>
              <p:blipFill>
                <a:blip r:embed="rId4"/>
                <a:stretch>
                  <a:fillRect/>
                </a:stretch>
              </p:blipFill>
              <p:spPr>
                <a:xfrm>
                  <a:off x="3015305" y="4717440"/>
                  <a:ext cx="18000" cy="18000"/>
                </a:xfrm>
                <a:prstGeom prst="rect">
                  <a:avLst/>
                </a:prstGeom>
              </p:spPr>
            </p:pic>
          </mc:Fallback>
        </mc:AlternateContent>
      </p:grpSp>
      <p:grpSp>
        <p:nvGrpSpPr>
          <p:cNvPr id="24" name="קבוצה 23">
            <a:extLst>
              <a:ext uri="{FF2B5EF4-FFF2-40B4-BE49-F238E27FC236}">
                <a16:creationId xmlns:a16="http://schemas.microsoft.com/office/drawing/2014/main" id="{99FE2192-80CF-3508-5BC8-5E2131DC6DCF}"/>
              </a:ext>
            </a:extLst>
          </p:cNvPr>
          <p:cNvGrpSpPr/>
          <p:nvPr/>
        </p:nvGrpSpPr>
        <p:grpSpPr>
          <a:xfrm>
            <a:off x="2756825" y="2813040"/>
            <a:ext cx="360" cy="360"/>
            <a:chOff x="2756825" y="2813040"/>
            <a:chExt cx="360" cy="360"/>
          </a:xfrm>
        </p:grpSpPr>
        <mc:AlternateContent xmlns:mc="http://schemas.openxmlformats.org/markup-compatibility/2006">
          <mc:Choice xmlns:p14="http://schemas.microsoft.com/office/powerpoint/2010/main" Requires="p14">
            <p:contentPart p14:bwMode="auto" r:id="rId9">
              <p14:nvContentPartPr>
                <p14:cNvPr id="22" name="דיו 21">
                  <a:extLst>
                    <a:ext uri="{FF2B5EF4-FFF2-40B4-BE49-F238E27FC236}">
                      <a16:creationId xmlns:a16="http://schemas.microsoft.com/office/drawing/2014/main" id="{EB97CF92-D155-9B79-35B6-647DFA454B8D}"/>
                    </a:ext>
                  </a:extLst>
                </p14:cNvPr>
                <p14:cNvContentPartPr/>
                <p14:nvPr/>
              </p14:nvContentPartPr>
              <p14:xfrm>
                <a:off x="2756825" y="2813040"/>
                <a:ext cx="360" cy="360"/>
              </p14:xfrm>
            </p:contentPart>
          </mc:Choice>
          <mc:Fallback>
            <p:pic>
              <p:nvPicPr>
                <p:cNvPr id="22" name="דיו 21">
                  <a:extLst>
                    <a:ext uri="{FF2B5EF4-FFF2-40B4-BE49-F238E27FC236}">
                      <a16:creationId xmlns:a16="http://schemas.microsoft.com/office/drawing/2014/main" id="{EB97CF92-D155-9B79-35B6-647DFA454B8D}"/>
                    </a:ext>
                  </a:extLst>
                </p:cNvPr>
                <p:cNvPicPr/>
                <p:nvPr/>
              </p:nvPicPr>
              <p:blipFill>
                <a:blip r:embed="rId4"/>
                <a:stretch>
                  <a:fillRect/>
                </a:stretch>
              </p:blipFill>
              <p:spPr>
                <a:xfrm>
                  <a:off x="2747825" y="2804040"/>
                  <a:ext cx="18000" cy="18000"/>
                </a:xfrm>
                <a:prstGeom prst="rect">
                  <a:avLst/>
                </a:prstGeom>
              </p:spPr>
            </p:pic>
          </mc:Fallback>
        </mc:AlternateContent>
        <mc:AlternateContent xmlns:mc="http://schemas.openxmlformats.org/markup-compatibility/2006">
          <mc:Choice xmlns:p14="http://schemas.microsoft.com/office/powerpoint/2010/main" Requires="p14">
            <p:contentPart p14:bwMode="auto" r:id="rId10">
              <p14:nvContentPartPr>
                <p14:cNvPr id="23" name="דיו 22">
                  <a:extLst>
                    <a:ext uri="{FF2B5EF4-FFF2-40B4-BE49-F238E27FC236}">
                      <a16:creationId xmlns:a16="http://schemas.microsoft.com/office/drawing/2014/main" id="{5D14E615-8E76-E901-85A7-8FB7B57CB235}"/>
                    </a:ext>
                  </a:extLst>
                </p14:cNvPr>
                <p14:cNvContentPartPr/>
                <p14:nvPr/>
              </p14:nvContentPartPr>
              <p14:xfrm>
                <a:off x="2756825" y="2813040"/>
                <a:ext cx="360" cy="360"/>
              </p14:xfrm>
            </p:contentPart>
          </mc:Choice>
          <mc:Fallback>
            <p:pic>
              <p:nvPicPr>
                <p:cNvPr id="23" name="דיו 22">
                  <a:extLst>
                    <a:ext uri="{FF2B5EF4-FFF2-40B4-BE49-F238E27FC236}">
                      <a16:creationId xmlns:a16="http://schemas.microsoft.com/office/drawing/2014/main" id="{5D14E615-8E76-E901-85A7-8FB7B57CB235}"/>
                    </a:ext>
                  </a:extLst>
                </p:cNvPr>
                <p:cNvPicPr/>
                <p:nvPr/>
              </p:nvPicPr>
              <p:blipFill>
                <a:blip r:embed="rId4"/>
                <a:stretch>
                  <a:fillRect/>
                </a:stretch>
              </p:blipFill>
              <p:spPr>
                <a:xfrm>
                  <a:off x="2747825" y="2804040"/>
                  <a:ext cx="18000" cy="1800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1">
            <p14:nvContentPartPr>
              <p14:cNvPr id="25" name="דיו 24">
                <a:extLst>
                  <a:ext uri="{FF2B5EF4-FFF2-40B4-BE49-F238E27FC236}">
                    <a16:creationId xmlns:a16="http://schemas.microsoft.com/office/drawing/2014/main" id="{3BDD12F8-975D-EDF3-20CD-CBF65B574C80}"/>
                  </a:ext>
                </a:extLst>
              </p14:cNvPr>
              <p14:cNvContentPartPr/>
              <p14:nvPr/>
            </p14:nvContentPartPr>
            <p14:xfrm>
              <a:off x="4599665" y="3938400"/>
              <a:ext cx="360" cy="360"/>
            </p14:xfrm>
          </p:contentPart>
        </mc:Choice>
        <mc:Fallback>
          <p:pic>
            <p:nvPicPr>
              <p:cNvPr id="25" name="דיו 24">
                <a:extLst>
                  <a:ext uri="{FF2B5EF4-FFF2-40B4-BE49-F238E27FC236}">
                    <a16:creationId xmlns:a16="http://schemas.microsoft.com/office/drawing/2014/main" id="{3BDD12F8-975D-EDF3-20CD-CBF65B574C80}"/>
                  </a:ext>
                </a:extLst>
              </p:cNvPr>
              <p:cNvPicPr/>
              <p:nvPr/>
            </p:nvPicPr>
            <p:blipFill>
              <a:blip r:embed="rId4"/>
              <a:stretch>
                <a:fillRect/>
              </a:stretch>
            </p:blipFill>
            <p:spPr>
              <a:xfrm>
                <a:off x="4590665" y="3929760"/>
                <a:ext cx="18000" cy="18000"/>
              </a:xfrm>
              <a:prstGeom prst="rect">
                <a:avLst/>
              </a:prstGeom>
            </p:spPr>
          </p:pic>
        </mc:Fallback>
      </mc:AlternateContent>
      <mc:AlternateContent xmlns:mc="http://schemas.openxmlformats.org/markup-compatibility/2006">
        <mc:Choice xmlns:p14="http://schemas.microsoft.com/office/powerpoint/2010/main" Requires="p14">
          <p:contentPart p14:bwMode="auto" r:id="rId12">
            <p14:nvContentPartPr>
              <p14:cNvPr id="26" name="דיו 25">
                <a:extLst>
                  <a:ext uri="{FF2B5EF4-FFF2-40B4-BE49-F238E27FC236}">
                    <a16:creationId xmlns:a16="http://schemas.microsoft.com/office/drawing/2014/main" id="{3B16F1EE-12BC-00F7-D5F8-FE8A2980A684}"/>
                  </a:ext>
                </a:extLst>
              </p14:cNvPr>
              <p14:cNvContentPartPr/>
              <p14:nvPr/>
            </p14:nvContentPartPr>
            <p14:xfrm>
              <a:off x="2743145" y="5753160"/>
              <a:ext cx="360" cy="360"/>
            </p14:xfrm>
          </p:contentPart>
        </mc:Choice>
        <mc:Fallback>
          <p:pic>
            <p:nvPicPr>
              <p:cNvPr id="26" name="דיו 25">
                <a:extLst>
                  <a:ext uri="{FF2B5EF4-FFF2-40B4-BE49-F238E27FC236}">
                    <a16:creationId xmlns:a16="http://schemas.microsoft.com/office/drawing/2014/main" id="{3B16F1EE-12BC-00F7-D5F8-FE8A2980A684}"/>
                  </a:ext>
                </a:extLst>
              </p:cNvPr>
              <p:cNvPicPr/>
              <p:nvPr/>
            </p:nvPicPr>
            <p:blipFill>
              <a:blip r:embed="rId4"/>
              <a:stretch>
                <a:fillRect/>
              </a:stretch>
            </p:blipFill>
            <p:spPr>
              <a:xfrm>
                <a:off x="2734145" y="5744160"/>
                <a:ext cx="18000" cy="18000"/>
              </a:xfrm>
              <a:prstGeom prst="rect">
                <a:avLst/>
              </a:prstGeom>
            </p:spPr>
          </p:pic>
        </mc:Fallback>
      </mc:AlternateContent>
    </p:spTree>
    <p:extLst>
      <p:ext uri="{BB962C8B-B14F-4D97-AF65-F5344CB8AC3E}">
        <p14:creationId xmlns:p14="http://schemas.microsoft.com/office/powerpoint/2010/main" val="10508568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CD5C07E-8909-70C1-450B-9CBF6E263773}"/>
              </a:ext>
            </a:extLst>
          </p:cNvPr>
          <p:cNvSpPr>
            <a:spLocks noGrp="1"/>
          </p:cNvSpPr>
          <p:nvPr>
            <p:ph type="title"/>
          </p:nvPr>
        </p:nvSpPr>
        <p:spPr/>
        <p:txBody>
          <a:bodyPr/>
          <a:lstStyle/>
          <a:p>
            <a:r>
              <a:rPr lang="he-IL" dirty="0">
                <a:solidFill>
                  <a:schemeClr val="accent1"/>
                </a:solidFill>
              </a:rPr>
              <a:t>סוג השלטון בממלכה המאוחדת- </a:t>
            </a:r>
            <a:r>
              <a:rPr lang="he-IL" b="1" i="0" dirty="0">
                <a:solidFill>
                  <a:schemeClr val="accent1"/>
                </a:solidFill>
                <a:effectLst/>
                <a:latin typeface="Arial" panose="020B0604020202020204" pitchFamily="34" charset="0"/>
              </a:rPr>
              <a:t>מונרכיה חוקתית</a:t>
            </a:r>
            <a:r>
              <a:rPr lang="he-IL" b="0" i="0" dirty="0">
                <a:solidFill>
                  <a:schemeClr val="accent1"/>
                </a:solidFill>
                <a:effectLst/>
                <a:latin typeface="Arial" panose="020B0604020202020204" pitchFamily="34" charset="0"/>
              </a:rPr>
              <a:t> </a:t>
            </a:r>
            <a:endParaRPr lang="he-IL" dirty="0">
              <a:solidFill>
                <a:schemeClr val="accent1"/>
              </a:solidFill>
            </a:endParaRPr>
          </a:p>
        </p:txBody>
      </p:sp>
      <p:sp>
        <p:nvSpPr>
          <p:cNvPr id="3" name="מציין מיקום תוכן 2">
            <a:extLst>
              <a:ext uri="{FF2B5EF4-FFF2-40B4-BE49-F238E27FC236}">
                <a16:creationId xmlns:a16="http://schemas.microsoft.com/office/drawing/2014/main" id="{8236B93E-F16A-9B85-6159-813376F3A8AD}"/>
              </a:ext>
            </a:extLst>
          </p:cNvPr>
          <p:cNvSpPr>
            <a:spLocks noGrp="1"/>
          </p:cNvSpPr>
          <p:nvPr>
            <p:ph idx="1"/>
          </p:nvPr>
        </p:nvSpPr>
        <p:spPr/>
        <p:txBody>
          <a:bodyPr>
            <a:normAutofit/>
          </a:bodyPr>
          <a:lstStyle/>
          <a:p>
            <a:r>
              <a:rPr lang="he-IL" dirty="0">
                <a:solidFill>
                  <a:srgbClr val="202122"/>
                </a:solidFill>
                <a:latin typeface="David" panose="020E0502060401010101" pitchFamily="34" charset="-79"/>
                <a:cs typeface="David" panose="020E0502060401010101" pitchFamily="34" charset="-79"/>
              </a:rPr>
              <a:t>צורת שלטון המתבססת על </a:t>
            </a:r>
            <a:r>
              <a:rPr lang="he-IL" dirty="0">
                <a:solidFill>
                  <a:srgbClr val="202122"/>
                </a:solidFill>
                <a:highlight>
                  <a:srgbClr val="FFFF00"/>
                </a:highlight>
                <a:latin typeface="David" panose="020E0502060401010101" pitchFamily="34" charset="-79"/>
                <a:cs typeface="David" panose="020E0502060401010101" pitchFamily="34" charset="-79"/>
              </a:rPr>
              <a:t>מערכת </a:t>
            </a:r>
            <a:r>
              <a:rPr lang="he-IL" dirty="0">
                <a:solidFill>
                  <a:srgbClr val="202122"/>
                </a:solidFill>
                <a:highlight>
                  <a:srgbClr val="FFFF00"/>
                </a:highlight>
                <a:latin typeface="David" panose="020E0502060401010101" pitchFamily="34" charset="-79"/>
                <a:cs typeface="David" panose="020E0502060401010101" pitchFamily="34" charset="-79"/>
                <a:hlinkClick r:id="rId2" tooltip="חוקה">
                  <a:extLst>
                    <a:ext uri="{A12FA001-AC4F-418D-AE19-62706E023703}">
                      <ahyp:hlinkClr xmlns:ahyp="http://schemas.microsoft.com/office/drawing/2018/hyperlinkcolor" val="tx"/>
                    </a:ext>
                  </a:extLst>
                </a:hlinkClick>
              </a:rPr>
              <a:t>חוקתית</a:t>
            </a:r>
            <a:r>
              <a:rPr lang="he-IL" dirty="0">
                <a:solidFill>
                  <a:srgbClr val="202122"/>
                </a:solidFill>
                <a:highlight>
                  <a:srgbClr val="FFFF00"/>
                </a:highlight>
                <a:latin typeface="David" panose="020E0502060401010101" pitchFamily="34" charset="-79"/>
                <a:cs typeface="David" panose="020E0502060401010101" pitchFamily="34" charset="-79"/>
              </a:rPr>
              <a:t> </a:t>
            </a:r>
            <a:r>
              <a:rPr lang="he-IL" dirty="0">
                <a:solidFill>
                  <a:srgbClr val="202122"/>
                </a:solidFill>
                <a:latin typeface="David" panose="020E0502060401010101" pitchFamily="34" charset="-79"/>
                <a:cs typeface="David" panose="020E0502060401010101" pitchFamily="34" charset="-79"/>
              </a:rPr>
              <a:t>שמכירה במוסד ה</a:t>
            </a:r>
            <a:r>
              <a:rPr lang="he-IL" dirty="0">
                <a:solidFill>
                  <a:srgbClr val="202122"/>
                </a:solidFill>
                <a:latin typeface="David" panose="020E0502060401010101" pitchFamily="34" charset="-79"/>
                <a:cs typeface="David" panose="020E0502060401010101" pitchFamily="34" charset="-79"/>
                <a:hlinkClick r:id="rId3" tooltip="מונרכיה">
                  <a:extLst>
                    <a:ext uri="{A12FA001-AC4F-418D-AE19-62706E023703}">
                      <ahyp:hlinkClr xmlns:ahyp="http://schemas.microsoft.com/office/drawing/2018/hyperlinkcolor" val="tx"/>
                    </a:ext>
                  </a:extLst>
                </a:hlinkClick>
              </a:rPr>
              <a:t>מונרכיה</a:t>
            </a:r>
            <a:r>
              <a:rPr lang="he-IL" dirty="0">
                <a:solidFill>
                  <a:srgbClr val="202122"/>
                </a:solidFill>
                <a:latin typeface="David" panose="020E0502060401010101" pitchFamily="34" charset="-79"/>
                <a:cs typeface="David" panose="020E0502060401010101" pitchFamily="34" charset="-79"/>
              </a:rPr>
              <a:t> ובהיות המונרך </a:t>
            </a:r>
            <a:r>
              <a:rPr lang="he-IL" dirty="0">
                <a:solidFill>
                  <a:srgbClr val="202122"/>
                </a:solidFill>
                <a:latin typeface="David" panose="020E0502060401010101" pitchFamily="34" charset="-79"/>
                <a:cs typeface="David" panose="020E0502060401010101" pitchFamily="34" charset="-79"/>
                <a:hlinkClick r:id="rId4" tooltip="ראש המדינה">
                  <a:extLst>
                    <a:ext uri="{A12FA001-AC4F-418D-AE19-62706E023703}">
                      <ahyp:hlinkClr xmlns:ahyp="http://schemas.microsoft.com/office/drawing/2018/hyperlinkcolor" val="tx"/>
                    </a:ext>
                  </a:extLst>
                </a:hlinkClick>
              </a:rPr>
              <a:t>ראש המדינה</a:t>
            </a:r>
            <a:r>
              <a:rPr lang="he-IL" dirty="0">
                <a:solidFill>
                  <a:srgbClr val="202122"/>
                </a:solidFill>
                <a:latin typeface="David" panose="020E0502060401010101" pitchFamily="34" charset="-79"/>
                <a:cs typeface="David" panose="020E0502060401010101" pitchFamily="34" charset="-79"/>
              </a:rPr>
              <a:t>. </a:t>
            </a:r>
            <a:r>
              <a:rPr lang="he-IL" dirty="0">
                <a:solidFill>
                  <a:srgbClr val="202122"/>
                </a:solidFill>
                <a:highlight>
                  <a:srgbClr val="FFFF00"/>
                </a:highlight>
                <a:latin typeface="David" panose="020E0502060401010101" pitchFamily="34" charset="-79"/>
                <a:cs typeface="David" panose="020E0502060401010101" pitchFamily="34" charset="-79"/>
              </a:rPr>
              <a:t>המלך  כפוף ל</a:t>
            </a:r>
            <a:r>
              <a:rPr lang="he-IL" dirty="0">
                <a:solidFill>
                  <a:srgbClr val="202122"/>
                </a:solidFill>
                <a:highlight>
                  <a:srgbClr val="FFFF00"/>
                </a:highlight>
                <a:latin typeface="David" panose="020E0502060401010101" pitchFamily="34" charset="-79"/>
                <a:cs typeface="David" panose="020E0502060401010101" pitchFamily="34" charset="-79"/>
                <a:hlinkClick r:id="rId2" tooltip="חוקה">
                  <a:extLst>
                    <a:ext uri="{A12FA001-AC4F-418D-AE19-62706E023703}">
                      <ahyp:hlinkClr xmlns:ahyp="http://schemas.microsoft.com/office/drawing/2018/hyperlinkcolor" val="tx"/>
                    </a:ext>
                  </a:extLst>
                </a:hlinkClick>
              </a:rPr>
              <a:t>חוקה</a:t>
            </a:r>
            <a:r>
              <a:rPr lang="he-IL" dirty="0">
                <a:solidFill>
                  <a:srgbClr val="202122"/>
                </a:solidFill>
                <a:highlight>
                  <a:srgbClr val="FFFF00"/>
                </a:highlight>
                <a:latin typeface="David" panose="020E0502060401010101" pitchFamily="34" charset="-79"/>
                <a:cs typeface="David" panose="020E0502060401010101" pitchFamily="34" charset="-79"/>
              </a:rPr>
              <a:t> </a:t>
            </a:r>
            <a:r>
              <a:rPr lang="he-IL" dirty="0">
                <a:solidFill>
                  <a:srgbClr val="202122"/>
                </a:solidFill>
                <a:latin typeface="David" panose="020E0502060401010101" pitchFamily="34" charset="-79"/>
                <a:cs typeface="David" panose="020E0502060401010101" pitchFamily="34" charset="-79"/>
              </a:rPr>
              <a:t>שמגדירה את סמכויותיו וקובעת את קיומם של מוסדות שלטון נוספים כגון </a:t>
            </a:r>
            <a:r>
              <a:rPr lang="he-IL" dirty="0">
                <a:solidFill>
                  <a:srgbClr val="202122"/>
                </a:solidFill>
                <a:latin typeface="David" panose="020E0502060401010101" pitchFamily="34" charset="-79"/>
                <a:cs typeface="David" panose="020E0502060401010101" pitchFamily="34" charset="-79"/>
                <a:hlinkClick r:id="rId5" tooltip="פרלמנט">
                  <a:extLst>
                    <a:ext uri="{A12FA001-AC4F-418D-AE19-62706E023703}">
                      <ahyp:hlinkClr xmlns:ahyp="http://schemas.microsoft.com/office/drawing/2018/hyperlinkcolor" val="tx"/>
                    </a:ext>
                  </a:extLst>
                </a:hlinkClick>
              </a:rPr>
              <a:t>פרלמנט</a:t>
            </a:r>
            <a:r>
              <a:rPr lang="he-IL" dirty="0">
                <a:solidFill>
                  <a:srgbClr val="202122"/>
                </a:solidFill>
                <a:latin typeface="David" panose="020E0502060401010101" pitchFamily="34" charset="-79"/>
                <a:cs typeface="David" panose="020E0502060401010101" pitchFamily="34" charset="-79"/>
              </a:rPr>
              <a:t> ומערכת משפט בלתי-תלויה. </a:t>
            </a:r>
          </a:p>
          <a:p>
            <a:r>
              <a:rPr lang="he-IL" dirty="0">
                <a:solidFill>
                  <a:srgbClr val="202122"/>
                </a:solidFill>
                <a:highlight>
                  <a:srgbClr val="FFFF00"/>
                </a:highlight>
                <a:latin typeface="David" panose="020E0502060401010101" pitchFamily="34" charset="-79"/>
                <a:cs typeface="David" panose="020E0502060401010101" pitchFamily="34" charset="-79"/>
              </a:rPr>
              <a:t>מידת הסמכות שקובעת החוקה למלך היא המבדיל בין מונרכיות חוקתיות שונות</a:t>
            </a:r>
            <a:r>
              <a:rPr lang="he-IL" dirty="0">
                <a:solidFill>
                  <a:srgbClr val="202122"/>
                </a:solidFill>
                <a:latin typeface="David" panose="020E0502060401010101" pitchFamily="34" charset="-79"/>
                <a:cs typeface="David" panose="020E0502060401010101" pitchFamily="34" charset="-79"/>
              </a:rPr>
              <a:t>. </a:t>
            </a:r>
            <a:r>
              <a:rPr lang="he-IL" sz="2100" dirty="0">
                <a:solidFill>
                  <a:srgbClr val="202122"/>
                </a:solidFill>
                <a:latin typeface="David" panose="020E0502060401010101" pitchFamily="34" charset="-79"/>
                <a:cs typeface="David" panose="020E0502060401010101" pitchFamily="34" charset="-79"/>
              </a:rPr>
              <a:t>( ב</a:t>
            </a:r>
            <a:r>
              <a:rPr lang="he-IL" sz="2100" dirty="0">
                <a:solidFill>
                  <a:srgbClr val="202122"/>
                </a:solidFill>
                <a:latin typeface="David" panose="020E0502060401010101" pitchFamily="34" charset="-79"/>
                <a:cs typeface="David" panose="020E0502060401010101" pitchFamily="34" charset="-79"/>
                <a:hlinkClick r:id="rId6" tooltip="אירופה">
                  <a:extLst>
                    <a:ext uri="{A12FA001-AC4F-418D-AE19-62706E023703}">
                      <ahyp:hlinkClr xmlns:ahyp="http://schemas.microsoft.com/office/drawing/2018/hyperlinkcolor" val="tx"/>
                    </a:ext>
                  </a:extLst>
                </a:hlinkClick>
              </a:rPr>
              <a:t>אירופה</a:t>
            </a:r>
            <a:r>
              <a:rPr lang="he-IL" sz="2100" dirty="0">
                <a:solidFill>
                  <a:srgbClr val="202122"/>
                </a:solidFill>
                <a:latin typeface="David" panose="020E0502060401010101" pitchFamily="34" charset="-79"/>
                <a:cs typeface="David" panose="020E0502060401010101" pitchFamily="34" charset="-79"/>
              </a:rPr>
              <a:t> יש כמה מונרכיות חוקתיות שבהן אין למלך סמכויות ביצועיות כלל, ומעמדו דומה למעמדו של </a:t>
            </a:r>
            <a:r>
              <a:rPr lang="he-IL" sz="2100" dirty="0">
                <a:solidFill>
                  <a:srgbClr val="202122"/>
                </a:solidFill>
                <a:latin typeface="David" panose="020E0502060401010101" pitchFamily="34" charset="-79"/>
                <a:cs typeface="David" panose="020E0502060401010101" pitchFamily="34" charset="-79"/>
                <a:hlinkClick r:id="rId7" tooltip="נשיא מדינת ישראל">
                  <a:extLst>
                    <a:ext uri="{A12FA001-AC4F-418D-AE19-62706E023703}">
                      <ahyp:hlinkClr xmlns:ahyp="http://schemas.microsoft.com/office/drawing/2018/hyperlinkcolor" val="tx"/>
                    </a:ext>
                  </a:extLst>
                </a:hlinkClick>
              </a:rPr>
              <a:t>הנשיא במדינת ישראל</a:t>
            </a:r>
            <a:r>
              <a:rPr lang="he-IL" sz="2100" dirty="0">
                <a:solidFill>
                  <a:srgbClr val="202122"/>
                </a:solidFill>
                <a:latin typeface="David" panose="020E0502060401010101" pitchFamily="34" charset="-79"/>
                <a:cs typeface="David" panose="020E0502060401010101" pitchFamily="34" charset="-79"/>
              </a:rPr>
              <a:t>. במדינות אחרות הסמכויות מתחלקות באופן שווה בין המלך לבין הפרלמנט, או שבידי המלך נמצאות עיקר סמכויות השלטון) </a:t>
            </a:r>
            <a:endParaRPr lang="he-IL" dirty="0">
              <a:solidFill>
                <a:srgbClr val="202122"/>
              </a:solidFill>
              <a:latin typeface="David" panose="020E0502060401010101" pitchFamily="34" charset="-79"/>
              <a:cs typeface="David" panose="020E0502060401010101" pitchFamily="34" charset="-79"/>
            </a:endParaRPr>
          </a:p>
          <a:p>
            <a:r>
              <a:rPr lang="he-IL" dirty="0">
                <a:solidFill>
                  <a:srgbClr val="202122"/>
                </a:solidFill>
                <a:highlight>
                  <a:srgbClr val="FFFF00"/>
                </a:highlight>
                <a:latin typeface="David" panose="020E0502060401010101" pitchFamily="34" charset="-79"/>
                <a:cs typeface="David" panose="020E0502060401010101" pitchFamily="34" charset="-79"/>
              </a:rPr>
              <a:t>במונרכיות חוקתית כדוגמת הממלכה המאוחדת, המונרך מוכר אמנם כראש המדינה, אך עיקר סמכויות השלטון נמצאות בידי הממשלה.</a:t>
            </a:r>
          </a:p>
          <a:p>
            <a:endParaRPr lang="he-IL" dirty="0"/>
          </a:p>
        </p:txBody>
      </p:sp>
      <mc:AlternateContent xmlns:mc="http://schemas.openxmlformats.org/markup-compatibility/2006">
        <mc:Choice xmlns:p14="http://schemas.microsoft.com/office/powerpoint/2010/main" Requires="p14">
          <p:contentPart p14:bwMode="auto" r:id="rId8">
            <p14:nvContentPartPr>
              <p14:cNvPr id="4" name="דיו 3">
                <a:extLst>
                  <a:ext uri="{FF2B5EF4-FFF2-40B4-BE49-F238E27FC236}">
                    <a16:creationId xmlns:a16="http://schemas.microsoft.com/office/drawing/2014/main" id="{337E7753-A8C1-CE7E-2C44-DB0A94958687}"/>
                  </a:ext>
                </a:extLst>
              </p14:cNvPr>
              <p14:cNvContentPartPr/>
              <p14:nvPr/>
            </p14:nvContentPartPr>
            <p14:xfrm>
              <a:off x="7863065" y="1153025"/>
              <a:ext cx="360" cy="360"/>
            </p14:xfrm>
          </p:contentPart>
        </mc:Choice>
        <mc:Fallback>
          <p:pic>
            <p:nvPicPr>
              <p:cNvPr id="4" name="דיו 3">
                <a:extLst>
                  <a:ext uri="{FF2B5EF4-FFF2-40B4-BE49-F238E27FC236}">
                    <a16:creationId xmlns:a16="http://schemas.microsoft.com/office/drawing/2014/main" id="{337E7753-A8C1-CE7E-2C44-DB0A94958687}"/>
                  </a:ext>
                </a:extLst>
              </p:cNvPr>
              <p:cNvPicPr/>
              <p:nvPr/>
            </p:nvPicPr>
            <p:blipFill>
              <a:blip r:embed="rId9"/>
              <a:stretch>
                <a:fillRect/>
              </a:stretch>
            </p:blipFill>
            <p:spPr>
              <a:xfrm>
                <a:off x="7854425" y="1144025"/>
                <a:ext cx="18000" cy="18000"/>
              </a:xfrm>
              <a:prstGeom prst="rect">
                <a:avLst/>
              </a:prstGeom>
            </p:spPr>
          </p:pic>
        </mc:Fallback>
      </mc:AlternateContent>
    </p:spTree>
    <p:extLst>
      <p:ext uri="{BB962C8B-B14F-4D97-AF65-F5344CB8AC3E}">
        <p14:creationId xmlns:p14="http://schemas.microsoft.com/office/powerpoint/2010/main" val="24131373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תיבת טקסט 9">
            <a:extLst>
              <a:ext uri="{FF2B5EF4-FFF2-40B4-BE49-F238E27FC236}">
                <a16:creationId xmlns:a16="http://schemas.microsoft.com/office/drawing/2014/main" id="{C0FE0A53-CAF4-FC2D-C2B4-CA43EEA1A595}"/>
              </a:ext>
            </a:extLst>
          </p:cNvPr>
          <p:cNvSpPr txBox="1"/>
          <p:nvPr/>
        </p:nvSpPr>
        <p:spPr>
          <a:xfrm>
            <a:off x="-1" y="204816"/>
            <a:ext cx="12046225" cy="6448368"/>
          </a:xfrm>
          <a:prstGeom prst="rect">
            <a:avLst/>
          </a:prstGeom>
          <a:noFill/>
        </p:spPr>
        <p:txBody>
          <a:bodyPr wrap="square">
            <a:spAutoFit/>
          </a:bodyPr>
          <a:lstStyle/>
          <a:p>
            <a:pPr algn="r" rtl="1">
              <a:lnSpc>
                <a:spcPct val="150000"/>
              </a:lnSpc>
              <a:spcBef>
                <a:spcPts val="600"/>
              </a:spcBef>
              <a:spcAft>
                <a:spcPts val="600"/>
              </a:spcAft>
            </a:pPr>
            <a:r>
              <a:rPr lang="he-IL" sz="1600"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rPr>
              <a:t>אליזבת נולדה  ב1926 ב</a:t>
            </a:r>
            <a:r>
              <a:rPr lang="he-IL" sz="1600" u="none" strike="noStrike"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hlinkClick r:id="rId2" tooltip="לונדון"/>
              </a:rPr>
              <a:t>לונדון</a:t>
            </a:r>
            <a:r>
              <a:rPr lang="en-US" sz="1600"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rPr>
              <a:t> </a:t>
            </a:r>
            <a:r>
              <a:rPr lang="he-IL" sz="1600"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rPr>
              <a:t>שב</a:t>
            </a:r>
            <a:r>
              <a:rPr lang="he-IL" sz="1600" u="none" strike="noStrike"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hlinkClick r:id="rId3" tooltip="אנגליה"/>
              </a:rPr>
              <a:t>אנגליה</a:t>
            </a:r>
            <a:r>
              <a:rPr lang="en-US" sz="1600"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rPr>
              <a:t>  </a:t>
            </a:r>
            <a:r>
              <a:rPr lang="he-IL" sz="1600"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rPr>
              <a:t>לאביה, המלך </a:t>
            </a:r>
            <a:r>
              <a:rPr lang="he-IL" sz="1600" u="none" strike="noStrike"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hlinkClick r:id="rId4" tooltip="ג'ורג' השישי, מלך הממלכה המאוחדת"/>
              </a:rPr>
              <a:t>ג'ורג' השישי</a:t>
            </a:r>
            <a:r>
              <a:rPr lang="en-US" sz="1600"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rPr>
              <a:t> , </a:t>
            </a:r>
            <a:r>
              <a:rPr lang="he-IL" sz="1600"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rPr>
              <a:t>ולאמה המלכה אליזבת. אליזבת מרגרט השנייה נקראה על שם אמה ושני שמותיה האמצעיים הם לציון סבתה</a:t>
            </a:r>
            <a:r>
              <a:rPr lang="en-US" sz="1600"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rPr>
              <a:t>, </a:t>
            </a:r>
            <a:r>
              <a:rPr lang="he-IL" sz="1600" u="none" strike="noStrike"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hlinkClick r:id="rId5" tooltip="מרי מטק"/>
              </a:rPr>
              <a:t>המלכה מרי</a:t>
            </a:r>
            <a:r>
              <a:rPr lang="en-US" sz="1600"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rPr>
              <a:t>, </a:t>
            </a:r>
            <a:r>
              <a:rPr lang="he-IL" sz="1600"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rPr>
              <a:t>ואם סבה.  כבר בילדותה הייתה לאליזבת זיקה לבעלי חיים</a:t>
            </a:r>
            <a:r>
              <a:rPr lang="en-US" sz="1600"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rPr>
              <a:t>, </a:t>
            </a:r>
            <a:r>
              <a:rPr lang="he-IL" sz="1600" u="none" strike="noStrike"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hlinkClick r:id="rId6" tooltip="סוס הבית"/>
              </a:rPr>
              <a:t>סוסים</a:t>
            </a:r>
            <a:r>
              <a:rPr lang="en-US" sz="1600"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rPr>
              <a:t> </a:t>
            </a:r>
            <a:r>
              <a:rPr lang="he-IL" sz="1600"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rPr>
              <a:t>ו</a:t>
            </a:r>
            <a:r>
              <a:rPr lang="he-IL" sz="1600" u="none" strike="noStrike"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hlinkClick r:id="rId7" tooltip="כלב הבית"/>
              </a:rPr>
              <a:t>כלבים</a:t>
            </a:r>
            <a:r>
              <a:rPr lang="en-US" sz="1600"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rPr>
              <a:t> </a:t>
            </a:r>
            <a:r>
              <a:rPr lang="he-IL" sz="1600"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rPr>
              <a:t>בפרט</a:t>
            </a:r>
            <a:r>
              <a:rPr lang="en-US" sz="1600"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rPr>
              <a:t>.</a:t>
            </a:r>
            <a:r>
              <a:rPr lang="en-US" sz="1600" dirty="0">
                <a:latin typeface="David" panose="020E0502060401010101" pitchFamily="34" charset="-79"/>
                <a:ea typeface="Times New Roman" panose="02020603050405020304" pitchFamily="18" charset="0"/>
                <a:cs typeface="David" panose="020E0502060401010101" pitchFamily="34" charset="-79"/>
              </a:rPr>
              <a:t> </a:t>
            </a:r>
            <a:r>
              <a:rPr lang="he-IL" sz="1600"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rPr>
              <a:t>בשנת </a:t>
            </a:r>
            <a:r>
              <a:rPr lang="en-US" sz="1600"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rPr>
              <a:t> </a:t>
            </a:r>
            <a:r>
              <a:rPr lang="en-US" sz="1600" u="none" strike="noStrike"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hlinkClick r:id="rId8" tooltip="1930"/>
              </a:rPr>
              <a:t>1930</a:t>
            </a:r>
            <a:r>
              <a:rPr lang="en-US" sz="1600"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rPr>
              <a:t>  </a:t>
            </a:r>
            <a:r>
              <a:rPr lang="he-IL" sz="1600"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rPr>
              <a:t>נולדה אחותה היחידה</a:t>
            </a:r>
            <a:r>
              <a:rPr lang="en-US" sz="1600"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rPr>
              <a:t>, </a:t>
            </a:r>
            <a:r>
              <a:rPr lang="he-IL" sz="1600" u="none" strike="noStrike"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hlinkClick r:id="rId9" tooltip="הנסיכה מרגרט, רוזנת סנודן"/>
              </a:rPr>
              <a:t>הנסיכה מרגרט</a:t>
            </a:r>
            <a:r>
              <a:rPr lang="en-US" sz="1600"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rPr>
              <a:t>. </a:t>
            </a:r>
            <a:r>
              <a:rPr lang="he-IL" sz="1600"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rPr>
              <a:t>השתיים חונכו בביתן על ידי אמן,</a:t>
            </a:r>
            <a:r>
              <a:rPr lang="he-IL" sz="1600" dirty="0">
                <a:latin typeface="David" panose="020E0502060401010101" pitchFamily="34" charset="-79"/>
                <a:ea typeface="Times New Roman" panose="02020603050405020304" pitchFamily="18" charset="0"/>
                <a:cs typeface="David" panose="020E0502060401010101" pitchFamily="34" charset="-79"/>
              </a:rPr>
              <a:t> </a:t>
            </a:r>
            <a:r>
              <a:rPr lang="he-IL" sz="1600"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rPr>
              <a:t>כבר בילדותה ניכר בה שהייתה בעלת משמעת חזקה ושמרה על סדר ואחריות</a:t>
            </a:r>
            <a:endParaRPr lang="en-US" sz="1600" dirty="0">
              <a:effectLst/>
              <a:latin typeface="David" panose="020E0502060401010101" pitchFamily="34" charset="-79"/>
              <a:ea typeface="Calibri" panose="020F0502020204030204" pitchFamily="34" charset="0"/>
              <a:cs typeface="David" panose="020E0502060401010101" pitchFamily="34" charset="-79"/>
            </a:endParaRPr>
          </a:p>
          <a:p>
            <a:pPr algn="r" rtl="1">
              <a:lnSpc>
                <a:spcPct val="150000"/>
              </a:lnSpc>
              <a:spcBef>
                <a:spcPts val="600"/>
              </a:spcBef>
              <a:spcAft>
                <a:spcPts val="600"/>
              </a:spcAft>
            </a:pPr>
            <a:r>
              <a:rPr lang="en-US" sz="1600"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rPr>
              <a:t> </a:t>
            </a:r>
            <a:r>
              <a:rPr lang="he-IL" sz="1600" u="none" strike="noStrike"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hlinkClick r:id="rId10" tooltip="וינסטון צ'רצ'יל"/>
              </a:rPr>
              <a:t>וינסטון צ'רצ'יל</a:t>
            </a:r>
            <a:r>
              <a:rPr lang="en-US" sz="1600"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rPr>
              <a:t>, </a:t>
            </a:r>
            <a:r>
              <a:rPr lang="he-IL" sz="1600"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rPr>
              <a:t>כאשר פגש בה בעת הייתה בת שנתיים בלבד, תיאר אותה כ"אישיות. יש לה אווירה של סמכות המשתקפת באופן מדהים אצל עולל</a:t>
            </a:r>
            <a:r>
              <a:rPr lang="en-US" sz="1600"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rPr>
              <a:t>“           </a:t>
            </a:r>
            <a:r>
              <a:rPr lang="he-IL" sz="1600"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rPr>
              <a:t>בת דודתה מרגרט </a:t>
            </a:r>
            <a:r>
              <a:rPr lang="he-IL" sz="1600" dirty="0" err="1">
                <a:solidFill>
                  <a:srgbClr val="202122"/>
                </a:solidFill>
                <a:effectLst/>
                <a:latin typeface="David" panose="020E0502060401010101" pitchFamily="34" charset="-79"/>
                <a:ea typeface="Times New Roman" panose="02020603050405020304" pitchFamily="18" charset="0"/>
                <a:cs typeface="David" panose="020E0502060401010101" pitchFamily="34" charset="-79"/>
              </a:rPr>
              <a:t>רודס</a:t>
            </a:r>
            <a:r>
              <a:rPr lang="he-IL" sz="1600"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rPr>
              <a:t> תיארה אותה: "ילדה קטנה ועליזה, אבל הגיונית ביסודה ומחונכת היטב</a:t>
            </a:r>
            <a:r>
              <a:rPr lang="en-US" sz="1600"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rPr>
              <a:t>.</a:t>
            </a:r>
            <a:endParaRPr lang="en-US" sz="1600" dirty="0">
              <a:effectLst/>
              <a:latin typeface="David" panose="020E0502060401010101" pitchFamily="34" charset="-79"/>
              <a:ea typeface="Calibri" panose="020F0502020204030204" pitchFamily="34" charset="0"/>
              <a:cs typeface="David" panose="020E0502060401010101" pitchFamily="34" charset="-79"/>
            </a:endParaRPr>
          </a:p>
          <a:p>
            <a:pPr algn="r" rtl="1">
              <a:lnSpc>
                <a:spcPct val="150000"/>
              </a:lnSpc>
              <a:spcBef>
                <a:spcPts val="600"/>
              </a:spcBef>
              <a:spcAft>
                <a:spcPts val="600"/>
              </a:spcAft>
            </a:pPr>
            <a:r>
              <a:rPr lang="he-IL" sz="1600"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rPr>
              <a:t>כנכדתו של מלך בריטניה היא החזיקה מלידתה בתואר נסיכה. בעת לידתה היא הייתה השלישית ב</a:t>
            </a:r>
            <a:r>
              <a:rPr lang="he-IL" sz="1600" u="none" strike="noStrike"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hlinkClick r:id="rId11" tooltip="סדר הירושה לכתר הבריטי"/>
              </a:rPr>
              <a:t>סדר ירושת הכתר</a:t>
            </a:r>
            <a:r>
              <a:rPr lang="en-US" sz="1600"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rPr>
              <a:t>, </a:t>
            </a:r>
            <a:r>
              <a:rPr lang="he-IL" sz="1600"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rPr>
              <a:t>לאחר דודה </a:t>
            </a:r>
            <a:r>
              <a:rPr lang="he-IL" sz="1600" u="none" strike="noStrike"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hlinkClick r:id="rId12" tooltip="אדוארד השמיני, מלך הממלכה המאוחדת"/>
              </a:rPr>
              <a:t>אדוארד</a:t>
            </a:r>
            <a:r>
              <a:rPr lang="en-US" sz="1600"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rPr>
              <a:t> </a:t>
            </a:r>
            <a:r>
              <a:rPr lang="he-IL" sz="1600"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rPr>
              <a:t>ואביה. ההנחה הייתה שהיא תידחק למקום נמוך יותר בין הטוענים לכתר, לאחר שדודה ואביה יולידו במשך הזמן בנים יורשים, ועל כן לידתה לא עוררה עניין ציבורי רב.                     בפועל, דודה ויתר על הכתר ונותר חשוך ילדים, ואילו הוריה לא הביאו לעולם בנים. </a:t>
            </a:r>
            <a:r>
              <a:rPr lang="he-IL" sz="1600" b="1"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rPr>
              <a:t>לפיכך, הפכה אליזבת באופן בלתי-צפוי ליורשת העצר</a:t>
            </a:r>
            <a:r>
              <a:rPr lang="en-US" sz="1600"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rPr>
              <a:t>.</a:t>
            </a:r>
            <a:endParaRPr lang="en-US" sz="1600" dirty="0">
              <a:effectLst/>
              <a:latin typeface="David" panose="020E0502060401010101" pitchFamily="34" charset="-79"/>
              <a:ea typeface="Calibri" panose="020F0502020204030204" pitchFamily="34" charset="0"/>
              <a:cs typeface="David" panose="020E0502060401010101" pitchFamily="34" charset="-79"/>
            </a:endParaRPr>
          </a:p>
          <a:p>
            <a:pPr algn="r" rtl="1">
              <a:lnSpc>
                <a:spcPct val="150000"/>
              </a:lnSpc>
              <a:spcBef>
                <a:spcPts val="600"/>
              </a:spcBef>
              <a:spcAft>
                <a:spcPts val="600"/>
              </a:spcAft>
            </a:pPr>
            <a:r>
              <a:rPr lang="he-IL" sz="1600"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rPr>
              <a:t>בראשית שנת </a:t>
            </a:r>
            <a:r>
              <a:rPr lang="en-US" sz="1600"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rPr>
              <a:t> </a:t>
            </a:r>
            <a:r>
              <a:rPr lang="en-US" sz="1600" u="none" strike="noStrike"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hlinkClick r:id="rId13" tooltip="1936"/>
              </a:rPr>
              <a:t>1936</a:t>
            </a:r>
            <a:r>
              <a:rPr lang="en-US" sz="1600"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rPr>
              <a:t>  </a:t>
            </a:r>
            <a:r>
              <a:rPr lang="he-IL" sz="1600"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rPr>
              <a:t>נפטר סבה, ג'ורג' החמישי. דודה</a:t>
            </a:r>
            <a:r>
              <a:rPr lang="en-US" sz="1600"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rPr>
              <a:t>, </a:t>
            </a:r>
            <a:r>
              <a:rPr lang="he-IL" sz="1600" u="none" strike="noStrike"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hlinkClick r:id="rId14" tooltip="נסיך ויילס"/>
              </a:rPr>
              <a:t>נסיך </a:t>
            </a:r>
            <a:r>
              <a:rPr lang="he-IL" sz="1600" u="none" strike="noStrike" dirty="0" err="1">
                <a:solidFill>
                  <a:srgbClr val="202122"/>
                </a:solidFill>
                <a:effectLst/>
                <a:latin typeface="David" panose="020E0502060401010101" pitchFamily="34" charset="-79"/>
                <a:ea typeface="Times New Roman" panose="02020603050405020304" pitchFamily="18" charset="0"/>
                <a:cs typeface="David" panose="020E0502060401010101" pitchFamily="34" charset="-79"/>
                <a:hlinkClick r:id="rId14" tooltip="נסיך ויילס"/>
              </a:rPr>
              <a:t>ויילס</a:t>
            </a:r>
            <a:r>
              <a:rPr lang="en-US" sz="1600"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rPr>
              <a:t>, </a:t>
            </a:r>
            <a:r>
              <a:rPr lang="he-IL" sz="1600"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rPr>
              <a:t>הפך למלך אדוארד השמיני, אך ויתר על הכתר לקראת סופה של השנה, לאור כוונתו להינשא לגרושה,  </a:t>
            </a:r>
            <a:r>
              <a:rPr lang="he-IL" sz="1600" b="1"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rPr>
              <a:t>אביה אלברט,  הוכתר כמלך </a:t>
            </a:r>
            <a:r>
              <a:rPr lang="he-IL" sz="1600" b="1" u="none" strike="noStrike"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hlinkClick r:id="rId4" tooltip="ג'ורג' השישי, מלך הממלכה המאוחדת"/>
              </a:rPr>
              <a:t>ג'ורג' השישי</a:t>
            </a:r>
            <a:r>
              <a:rPr lang="en-US" sz="1600" b="1"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rPr>
              <a:t> </a:t>
            </a:r>
            <a:r>
              <a:rPr lang="he-IL" sz="1600" b="1"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rPr>
              <a:t>ואליזבת הפכה ליורשת העצר. </a:t>
            </a:r>
            <a:endParaRPr lang="en-US" sz="1600" dirty="0">
              <a:effectLst/>
              <a:latin typeface="David" panose="020E0502060401010101" pitchFamily="34" charset="-79"/>
              <a:ea typeface="Calibri" panose="020F0502020204030204" pitchFamily="34" charset="0"/>
              <a:cs typeface="David" panose="020E0502060401010101" pitchFamily="34" charset="-79"/>
            </a:endParaRPr>
          </a:p>
          <a:p>
            <a:pPr algn="r" rtl="1">
              <a:lnSpc>
                <a:spcPct val="150000"/>
              </a:lnSpc>
              <a:spcAft>
                <a:spcPts val="800"/>
              </a:spcAft>
            </a:pPr>
            <a:r>
              <a:rPr lang="he-IL" sz="1600"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rPr>
              <a:t>אליזבת פגשה לראשונה את בעלה פיליפ, באותה עת נסיך </a:t>
            </a:r>
            <a:r>
              <a:rPr lang="he-IL" sz="1600" u="none" strike="noStrike"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hlinkClick r:id="rId15" tooltip="יוון"/>
              </a:rPr>
              <a:t>יוון</a:t>
            </a:r>
            <a:r>
              <a:rPr lang="en-US" sz="1600"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rPr>
              <a:t> </a:t>
            </a:r>
            <a:r>
              <a:rPr lang="he-IL" sz="1600"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rPr>
              <a:t>ו</a:t>
            </a:r>
            <a:r>
              <a:rPr lang="he-IL" sz="1600" u="none" strike="noStrike"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hlinkClick r:id="rId16" tooltip="דנמרק"/>
              </a:rPr>
              <a:t>דנמרק</a:t>
            </a:r>
            <a:r>
              <a:rPr lang="en-US" sz="1600"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rPr>
              <a:t>, </a:t>
            </a:r>
            <a:r>
              <a:rPr lang="he-IL" sz="1600"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rPr>
              <a:t>במשחק </a:t>
            </a:r>
            <a:r>
              <a:rPr lang="he-IL" sz="1600" u="none" strike="noStrike"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hlinkClick r:id="rId17" tooltip="טניס"/>
              </a:rPr>
              <a:t>טניס</a:t>
            </a:r>
            <a:r>
              <a:rPr lang="en-US" sz="1600"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rPr>
              <a:t> </a:t>
            </a:r>
            <a:r>
              <a:rPr lang="he-IL" sz="1600"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rPr>
              <a:t>בשנת </a:t>
            </a:r>
            <a:r>
              <a:rPr lang="en-US" sz="1600" u="none" strike="noStrike"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hlinkClick r:id="rId18" tooltip="1939"/>
              </a:rPr>
              <a:t>1939</a:t>
            </a:r>
            <a:r>
              <a:rPr lang="en-US" sz="1600"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rPr>
              <a:t>. </a:t>
            </a:r>
            <a:r>
              <a:rPr lang="he-IL" sz="1600"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rPr>
              <a:t>השניים הם קרובי משפחה . פיליפ היה בנם של </a:t>
            </a:r>
            <a:r>
              <a:rPr lang="he-IL" sz="1600" u="none" strike="noStrike"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hlinkClick r:id="rId19" tooltip="אליס, נסיכת באטנברג"/>
              </a:rPr>
              <a:t>אליס, נסיכת </a:t>
            </a:r>
            <a:r>
              <a:rPr lang="he-IL" sz="1600" u="none" strike="noStrike" dirty="0" err="1">
                <a:solidFill>
                  <a:srgbClr val="202122"/>
                </a:solidFill>
                <a:effectLst/>
                <a:latin typeface="David" panose="020E0502060401010101" pitchFamily="34" charset="-79"/>
                <a:ea typeface="Times New Roman" panose="02020603050405020304" pitchFamily="18" charset="0"/>
                <a:cs typeface="David" panose="020E0502060401010101" pitchFamily="34" charset="-79"/>
                <a:hlinkClick r:id="rId19" tooltip="אליס, נסיכת באטנברג"/>
              </a:rPr>
              <a:t>באטנברג</a:t>
            </a:r>
            <a:r>
              <a:rPr lang="en-US" sz="1600"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rPr>
              <a:t> </a:t>
            </a:r>
            <a:r>
              <a:rPr lang="he-IL" sz="1600" dirty="0" err="1">
                <a:solidFill>
                  <a:srgbClr val="202122"/>
                </a:solidFill>
                <a:effectLst/>
                <a:latin typeface="David" panose="020E0502060401010101" pitchFamily="34" charset="-79"/>
                <a:ea typeface="Times New Roman" panose="02020603050405020304" pitchFamily="18" charset="0"/>
                <a:cs typeface="David" panose="020E0502060401010101" pitchFamily="34" charset="-79"/>
              </a:rPr>
              <a:t>ו</a:t>
            </a:r>
            <a:r>
              <a:rPr lang="he-IL" sz="1600" u="none" strike="noStrike" dirty="0" err="1">
                <a:solidFill>
                  <a:srgbClr val="202122"/>
                </a:solidFill>
                <a:effectLst/>
                <a:latin typeface="David" panose="020E0502060401010101" pitchFamily="34" charset="-79"/>
                <a:ea typeface="Times New Roman" panose="02020603050405020304" pitchFamily="18" charset="0"/>
                <a:cs typeface="David" panose="020E0502060401010101" pitchFamily="34" charset="-79"/>
                <a:hlinkClick r:id="rId20" tooltip="אנדראס, נסיך יוון ודנמרק"/>
              </a:rPr>
              <a:t>אנדראס</a:t>
            </a:r>
            <a:r>
              <a:rPr lang="he-IL" sz="1600" u="none" strike="noStrike"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hlinkClick r:id="rId20" tooltip="אנדראס, נסיך יוון ודנמרק"/>
              </a:rPr>
              <a:t>, נסיך יוון ודנמרק</a:t>
            </a:r>
            <a:r>
              <a:rPr lang="en-US" sz="1600"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rPr>
              <a:t>, </a:t>
            </a:r>
            <a:r>
              <a:rPr lang="he-IL" sz="1600"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rPr>
              <a:t>הוא ברח עם משפחתו מיוון לאחר הפיכה צבאית בהיותו בן שנה בלבד ב</a:t>
            </a:r>
            <a:r>
              <a:rPr lang="en-US" sz="1600"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rPr>
              <a:t>-</a:t>
            </a:r>
            <a:r>
              <a:rPr lang="en-US" sz="1600" u="none" strike="noStrike"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hlinkClick r:id="rId21" tooltip="1922"/>
              </a:rPr>
              <a:t>1922</a:t>
            </a:r>
            <a:r>
              <a:rPr lang="en-US" sz="1600"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rPr>
              <a:t>, </a:t>
            </a:r>
            <a:r>
              <a:rPr lang="he-IL" sz="1600"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rPr>
              <a:t> התגייס לשורות</a:t>
            </a:r>
            <a:r>
              <a:rPr lang="en-US" sz="1600"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rPr>
              <a:t> </a:t>
            </a:r>
            <a:r>
              <a:rPr lang="en-US" sz="1600" dirty="0" err="1">
                <a:solidFill>
                  <a:srgbClr val="202122"/>
                </a:solidFill>
                <a:effectLst/>
                <a:latin typeface="David" panose="020E0502060401010101" pitchFamily="34" charset="-79"/>
                <a:ea typeface="Times New Roman" panose="02020603050405020304" pitchFamily="18" charset="0"/>
                <a:cs typeface="David" panose="020E0502060401010101" pitchFamily="34" charset="-79"/>
              </a:rPr>
              <a:t>הצי</a:t>
            </a:r>
            <a:r>
              <a:rPr lang="en-US" sz="1600"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rPr>
              <a:t> </a:t>
            </a:r>
            <a:r>
              <a:rPr lang="en-US" sz="1600" dirty="0" err="1">
                <a:solidFill>
                  <a:srgbClr val="202122"/>
                </a:solidFill>
                <a:effectLst/>
                <a:latin typeface="David" panose="020E0502060401010101" pitchFamily="34" charset="-79"/>
                <a:ea typeface="Times New Roman" panose="02020603050405020304" pitchFamily="18" charset="0"/>
                <a:cs typeface="David" panose="020E0502060401010101" pitchFamily="34" charset="-79"/>
              </a:rPr>
              <a:t>המלכותי</a:t>
            </a:r>
            <a:r>
              <a:rPr lang="en-US" sz="1600"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rPr>
              <a:t>. </a:t>
            </a:r>
            <a:endParaRPr lang="en-US" sz="1600" dirty="0">
              <a:effectLst/>
              <a:latin typeface="David" panose="020E0502060401010101" pitchFamily="34" charset="-79"/>
              <a:ea typeface="Calibri" panose="020F0502020204030204" pitchFamily="34" charset="0"/>
              <a:cs typeface="David" panose="020E0502060401010101" pitchFamily="34" charset="-79"/>
            </a:endParaRPr>
          </a:p>
          <a:p>
            <a:pPr algn="r" rtl="1">
              <a:lnSpc>
                <a:spcPct val="107000"/>
              </a:lnSpc>
              <a:spcBef>
                <a:spcPts val="600"/>
              </a:spcBef>
              <a:spcAft>
                <a:spcPts val="600"/>
              </a:spcAft>
            </a:pPr>
            <a:r>
              <a:rPr lang="he-IL" sz="1600" b="1"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rPr>
              <a:t>ב</a:t>
            </a:r>
            <a:r>
              <a:rPr lang="en-US" sz="1600" b="1"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rPr>
              <a:t>-</a:t>
            </a:r>
            <a:r>
              <a:rPr lang="en-US" sz="1600" b="1" u="none" strike="noStrike" dirty="0">
                <a:solidFill>
                  <a:srgbClr val="202122"/>
                </a:solidFill>
                <a:effectLst/>
                <a:latin typeface="David" panose="020E0502060401010101" pitchFamily="34" charset="-79"/>
                <a:ea typeface="Calibri" panose="020F0502020204030204" pitchFamily="34" charset="0"/>
                <a:cs typeface="David" panose="020E0502060401010101" pitchFamily="34" charset="-79"/>
                <a:hlinkClick r:id="rId22" tooltip="20 בנובמבר"/>
              </a:rPr>
              <a:t>20 </a:t>
            </a:r>
            <a:r>
              <a:rPr lang="he-IL" sz="1600" b="1" u="none" strike="noStrike" dirty="0">
                <a:solidFill>
                  <a:srgbClr val="202122"/>
                </a:solidFill>
                <a:effectLst/>
                <a:latin typeface="David" panose="020E0502060401010101" pitchFamily="34" charset="-79"/>
                <a:ea typeface="Calibri" panose="020F0502020204030204" pitchFamily="34" charset="0"/>
                <a:cs typeface="David" panose="020E0502060401010101" pitchFamily="34" charset="-79"/>
                <a:hlinkClick r:id="rId22" tooltip="20 בנובמבר"/>
              </a:rPr>
              <a:t>בנובמבר</a:t>
            </a:r>
            <a:r>
              <a:rPr lang="en-US" sz="1600" b="1" dirty="0">
                <a:effectLst/>
                <a:latin typeface="David" panose="020E0502060401010101" pitchFamily="34" charset="-79"/>
                <a:ea typeface="Calibri" panose="020F0502020204030204" pitchFamily="34" charset="0"/>
                <a:cs typeface="David" panose="020E0502060401010101" pitchFamily="34" charset="-79"/>
              </a:rPr>
              <a:t> 1947 </a:t>
            </a:r>
            <a:r>
              <a:rPr lang="he-IL" sz="1600" b="1"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rPr>
              <a:t>נישאו</a:t>
            </a:r>
            <a:r>
              <a:rPr lang="he-IL" sz="1600"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rPr>
              <a:t>  </a:t>
            </a:r>
            <a:r>
              <a:rPr lang="he-IL" sz="1600" b="1"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rPr>
              <a:t>אליזבת ולפיליפ ונולדו ארבעה ילדים</a:t>
            </a:r>
            <a:r>
              <a:rPr lang="en-US" sz="1600" b="1"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rPr>
              <a:t>:  </a:t>
            </a:r>
            <a:r>
              <a:rPr lang="he-IL" sz="1600" u="none" strike="noStrike"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hlinkClick r:id="rId23" tooltip="הנסיך צ'ארלס"/>
              </a:rPr>
              <a:t>הנסיך </a:t>
            </a:r>
            <a:r>
              <a:rPr lang="he-IL" sz="1600" u="none" strike="noStrike" dirty="0" err="1">
                <a:solidFill>
                  <a:srgbClr val="202122"/>
                </a:solidFill>
                <a:effectLst/>
                <a:latin typeface="David" panose="020E0502060401010101" pitchFamily="34" charset="-79"/>
                <a:ea typeface="Times New Roman" panose="02020603050405020304" pitchFamily="18" charset="0"/>
                <a:cs typeface="David" panose="020E0502060401010101" pitchFamily="34" charset="-79"/>
                <a:hlinkClick r:id="rId23" tooltip="הנסיך צ'ארלס"/>
              </a:rPr>
              <a:t>צ'ארלס</a:t>
            </a:r>
            <a:r>
              <a:rPr lang="en-US" sz="1600"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rPr>
              <a:t>'  </a:t>
            </a:r>
            <a:r>
              <a:rPr lang="he-IL" sz="1600"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rPr>
              <a:t>הנסכה אן, הנסיך אנדרו, הנסיך </a:t>
            </a:r>
            <a:r>
              <a:rPr lang="he-IL" sz="1600" dirty="0" err="1">
                <a:solidFill>
                  <a:srgbClr val="202122"/>
                </a:solidFill>
                <a:effectLst/>
                <a:latin typeface="David" panose="020E0502060401010101" pitchFamily="34" charset="-79"/>
                <a:ea typeface="Times New Roman" panose="02020603050405020304" pitchFamily="18" charset="0"/>
                <a:cs typeface="David" panose="020E0502060401010101" pitchFamily="34" charset="-79"/>
              </a:rPr>
              <a:t>אדאורד</a:t>
            </a:r>
            <a:r>
              <a:rPr lang="he-IL" sz="1600"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rPr>
              <a:t> </a:t>
            </a:r>
            <a:endParaRPr lang="en-US" sz="1600" dirty="0">
              <a:effectLst/>
              <a:latin typeface="David" panose="020E0502060401010101" pitchFamily="34" charset="-79"/>
              <a:ea typeface="Calibri" panose="020F0502020204030204" pitchFamily="34" charset="0"/>
              <a:cs typeface="David" panose="020E0502060401010101" pitchFamily="34" charset="-79"/>
            </a:endParaRPr>
          </a:p>
          <a:p>
            <a:pPr algn="r" rtl="1">
              <a:lnSpc>
                <a:spcPct val="107000"/>
              </a:lnSpc>
              <a:spcBef>
                <a:spcPts val="600"/>
              </a:spcBef>
              <a:spcAft>
                <a:spcPts val="600"/>
              </a:spcAft>
            </a:pPr>
            <a:r>
              <a:rPr lang="he-IL" sz="1600" b="1"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rPr>
              <a:t> </a:t>
            </a:r>
            <a:r>
              <a:rPr lang="he-IL" sz="1600"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rPr>
              <a:t>בשנת </a:t>
            </a:r>
            <a:r>
              <a:rPr lang="en-US" sz="1600" u="none" strike="noStrike"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hlinkClick r:id="rId24" tooltip="1951"/>
              </a:rPr>
              <a:t>1951</a:t>
            </a:r>
            <a:r>
              <a:rPr lang="en-US" sz="1600"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rPr>
              <a:t>  </a:t>
            </a:r>
            <a:r>
              <a:rPr lang="he-IL" sz="1600"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rPr>
              <a:t> החלה להתערער בריאותו של אביה ואליזבת החלה למלא את מקומו באירועים ציבוריים</a:t>
            </a:r>
            <a:r>
              <a:rPr lang="en-US" sz="1600"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rPr>
              <a:t>. </a:t>
            </a:r>
            <a:r>
              <a:rPr lang="he-IL" sz="1600"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rPr>
              <a:t>בינואר </a:t>
            </a:r>
            <a:r>
              <a:rPr lang="en-US" sz="1600" u="none" strike="noStrike" dirty="0">
                <a:solidFill>
                  <a:srgbClr val="202122"/>
                </a:solidFill>
                <a:effectLst/>
                <a:latin typeface="David" panose="020E0502060401010101" pitchFamily="34" charset="-79"/>
                <a:ea typeface="Calibri" panose="020F0502020204030204" pitchFamily="34" charset="0"/>
                <a:cs typeface="David" panose="020E0502060401010101" pitchFamily="34" charset="-79"/>
                <a:hlinkClick r:id="rId25" tooltip="1952"/>
              </a:rPr>
              <a:t>1952</a:t>
            </a:r>
            <a:r>
              <a:rPr lang="en-US" sz="1600"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rPr>
              <a:t>  </a:t>
            </a:r>
            <a:r>
              <a:rPr lang="he-IL" sz="1600"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rPr>
              <a:t>יצאה עם פיליפ לסיור ב</a:t>
            </a:r>
            <a:r>
              <a:rPr lang="he-IL" sz="1600" u="none" strike="noStrike"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hlinkClick r:id="rId26" tooltip="אוסטרליה"/>
              </a:rPr>
              <a:t>אוסטרליה</a:t>
            </a:r>
            <a:r>
              <a:rPr lang="en-US" sz="1600"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rPr>
              <a:t> </a:t>
            </a:r>
            <a:r>
              <a:rPr lang="he-IL" sz="1600"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rPr>
              <a:t>וב</a:t>
            </a:r>
            <a:r>
              <a:rPr lang="he-IL" sz="1600" u="none" strike="noStrike"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hlinkClick r:id="rId27" tooltip="ניו זילנד"/>
              </a:rPr>
              <a:t>ניו זילנד</a:t>
            </a:r>
            <a:r>
              <a:rPr lang="en-US" sz="1600"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rPr>
              <a:t>, </a:t>
            </a:r>
            <a:r>
              <a:rPr lang="he-IL" sz="1600"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rPr>
              <a:t>אך בדרכם, בהגיעם ל</a:t>
            </a:r>
            <a:r>
              <a:rPr lang="he-IL" sz="1600" u="none" strike="noStrike"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hlinkClick r:id="rId28" tooltip="קניה"/>
              </a:rPr>
              <a:t>קניה</a:t>
            </a:r>
            <a:r>
              <a:rPr lang="en-US" sz="1600"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rPr>
              <a:t>, </a:t>
            </a:r>
            <a:r>
              <a:rPr lang="he-IL" sz="1600"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rPr>
              <a:t>נפטר אביה מ</a:t>
            </a:r>
            <a:r>
              <a:rPr lang="he-IL" sz="1600" u="none" strike="noStrike"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hlinkClick r:id="rId29" tooltip="סרטן ריאות"/>
              </a:rPr>
              <a:t>סרטן ריאות</a:t>
            </a:r>
            <a:r>
              <a:rPr lang="en-US" sz="1600"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rPr>
              <a:t> </a:t>
            </a:r>
            <a:r>
              <a:rPr lang="he-IL" sz="1600"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rPr>
              <a:t>ב</a:t>
            </a:r>
            <a:r>
              <a:rPr lang="en-US" sz="1600"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rPr>
              <a:t>-</a:t>
            </a:r>
            <a:r>
              <a:rPr lang="en-US" sz="1600" u="none" strike="noStrike"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hlinkClick r:id="rId30" tooltip="6 בפברואר"/>
              </a:rPr>
              <a:t>6 </a:t>
            </a:r>
            <a:r>
              <a:rPr lang="he-IL" sz="1600" u="none" strike="noStrike"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hlinkClick r:id="rId30" tooltip="6 בפברואר"/>
              </a:rPr>
              <a:t>בפברואר</a:t>
            </a:r>
            <a:r>
              <a:rPr lang="en-US" sz="1600"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rPr>
              <a:t>. </a:t>
            </a:r>
            <a:r>
              <a:rPr lang="he-IL" sz="1600" dirty="0">
                <a:solidFill>
                  <a:srgbClr val="202122"/>
                </a:solidFill>
                <a:effectLst/>
                <a:latin typeface="David" panose="020E0502060401010101" pitchFamily="34" charset="-79"/>
                <a:ea typeface="Times New Roman" panose="02020603050405020304" pitchFamily="18" charset="0"/>
                <a:cs typeface="David" panose="020E0502060401010101" pitchFamily="34" charset="-79"/>
              </a:rPr>
              <a:t>פיליפ היה זה שהעביר לה את הבשורה על מות אביה ועל ירושתה את הכתר</a:t>
            </a:r>
            <a:r>
              <a:rPr lang="en-US" sz="1600" dirty="0">
                <a:solidFill>
                  <a:srgbClr val="202122"/>
                </a:solidFill>
                <a:effectLst/>
                <a:latin typeface="David" panose="020E0502060401010101" pitchFamily="34" charset="-79"/>
                <a:ea typeface="Times New Roman" panose="02020603050405020304" pitchFamily="18" charset="0"/>
                <a:cs typeface="Arial" panose="020B0604020202020204" pitchFamily="34" charset="0"/>
              </a:rPr>
              <a:t>.</a:t>
            </a:r>
            <a:endParaRPr lang="en-US" sz="1600" dirty="0">
              <a:effectLst/>
              <a:latin typeface="Calibri" panose="020F0502020204030204" pitchFamily="34" charset="0"/>
              <a:ea typeface="Calibri" panose="020F0502020204030204" pitchFamily="34" charset="0"/>
              <a:cs typeface="Arial" panose="020B0604020202020204" pitchFamily="34" charset="0"/>
            </a:endParaRPr>
          </a:p>
          <a:p>
            <a:pPr algn="ctr"/>
            <a:r>
              <a:rPr lang="he-IL" sz="1600" dirty="0">
                <a:solidFill>
                  <a:srgbClr val="202122"/>
                </a:solidFill>
                <a:effectLst/>
                <a:latin typeface="Calibri" panose="020F0502020204030204" pitchFamily="34" charset="0"/>
                <a:ea typeface="Times New Roman" panose="02020603050405020304" pitchFamily="18" charset="0"/>
                <a:cs typeface="David" panose="020E0502060401010101" pitchFamily="34" charset="-79"/>
              </a:rPr>
              <a:t> </a:t>
            </a:r>
            <a:r>
              <a:rPr lang="he-IL" sz="1600" b="1" u="none" strike="noStrike" dirty="0">
                <a:solidFill>
                  <a:srgbClr val="202122"/>
                </a:solidFill>
                <a:effectLst/>
                <a:latin typeface="David" panose="020E0502060401010101" pitchFamily="34" charset="-79"/>
                <a:ea typeface="Times New Roman" panose="02020603050405020304" pitchFamily="18" charset="0"/>
                <a:cs typeface="Arial" panose="020B0604020202020204" pitchFamily="34" charset="0"/>
                <a:hlinkClick r:id="rId31"/>
              </a:rPr>
              <a:t>טקס ההכתרה הרשמי</a:t>
            </a:r>
            <a:r>
              <a:rPr lang="en-US" sz="1600" b="1" dirty="0">
                <a:solidFill>
                  <a:srgbClr val="202122"/>
                </a:solidFill>
                <a:effectLst/>
                <a:latin typeface="David" panose="020E0502060401010101" pitchFamily="34" charset="-79"/>
                <a:ea typeface="Times New Roman" panose="02020603050405020304" pitchFamily="18" charset="0"/>
                <a:cs typeface="Arial" panose="020B0604020202020204" pitchFamily="34" charset="0"/>
              </a:rPr>
              <a:t> -</a:t>
            </a:r>
            <a:r>
              <a:rPr lang="en-US" sz="1600" b="1" u="none" strike="noStrike" dirty="0">
                <a:solidFill>
                  <a:srgbClr val="202122"/>
                </a:solidFill>
                <a:effectLst/>
                <a:latin typeface="David" panose="020E0502060401010101" pitchFamily="34" charset="-79"/>
                <a:ea typeface="Times New Roman" panose="02020603050405020304" pitchFamily="18" charset="0"/>
                <a:cs typeface="Arial" panose="020B0604020202020204" pitchFamily="34" charset="0"/>
                <a:hlinkClick r:id="rId32" tooltip="2 ביוני"/>
              </a:rPr>
              <a:t>2 </a:t>
            </a:r>
            <a:r>
              <a:rPr lang="he-IL" sz="1600" b="1" u="none" strike="noStrike" dirty="0">
                <a:solidFill>
                  <a:srgbClr val="202122"/>
                </a:solidFill>
                <a:effectLst/>
                <a:latin typeface="David" panose="020E0502060401010101" pitchFamily="34" charset="-79"/>
                <a:ea typeface="Times New Roman" panose="02020603050405020304" pitchFamily="18" charset="0"/>
                <a:cs typeface="Arial" panose="020B0604020202020204" pitchFamily="34" charset="0"/>
                <a:hlinkClick r:id="rId32" tooltip="2 ביוני"/>
              </a:rPr>
              <a:t>ביוני</a:t>
            </a:r>
            <a:r>
              <a:rPr lang="en-US" sz="1600" b="1" dirty="0">
                <a:solidFill>
                  <a:srgbClr val="202122"/>
                </a:solidFill>
                <a:effectLst/>
                <a:latin typeface="Arial" panose="020B0604020202020204" pitchFamily="34" charset="0"/>
                <a:ea typeface="Times New Roman" panose="02020603050405020304" pitchFamily="18" charset="0"/>
                <a:cs typeface="Arial" panose="020B0604020202020204" pitchFamily="34" charset="0"/>
              </a:rPr>
              <a:t> </a:t>
            </a:r>
            <a:r>
              <a:rPr lang="en-US" sz="1600" b="1" u="none" strike="noStrike" dirty="0">
                <a:solidFill>
                  <a:srgbClr val="3366CC"/>
                </a:solidFill>
                <a:effectLst/>
                <a:latin typeface="Arial" panose="020B0604020202020204" pitchFamily="34" charset="0"/>
                <a:ea typeface="Times New Roman" panose="02020603050405020304" pitchFamily="18" charset="0"/>
                <a:cs typeface="Arial" panose="020B0604020202020204" pitchFamily="34" charset="0"/>
                <a:hlinkClick r:id="rId33" tooltip="1953"/>
              </a:rPr>
              <a:t>1953</a:t>
            </a:r>
            <a:r>
              <a:rPr lang="en-US" sz="1600" b="1" dirty="0">
                <a:solidFill>
                  <a:srgbClr val="202122"/>
                </a:solidFill>
                <a:effectLst/>
                <a:latin typeface="Arial" panose="020B0604020202020204" pitchFamily="34" charset="0"/>
                <a:ea typeface="Times New Roman" panose="02020603050405020304" pitchFamily="18" charset="0"/>
                <a:cs typeface="Arial" panose="020B0604020202020204" pitchFamily="34" charset="0"/>
              </a:rPr>
              <a:t>.</a:t>
            </a:r>
            <a:r>
              <a:rPr lang="en-US" sz="1600" b="1" dirty="0">
                <a:solidFill>
                  <a:srgbClr val="202122"/>
                </a:solidFill>
                <a:effectLst/>
                <a:latin typeface="David" panose="020E0502060401010101" pitchFamily="34" charset="-79"/>
                <a:ea typeface="Times New Roman" panose="02020603050405020304" pitchFamily="18" charset="0"/>
                <a:cs typeface="Arial" panose="020B0604020202020204" pitchFamily="34" charset="0"/>
              </a:rPr>
              <a:t> </a:t>
            </a:r>
            <a:r>
              <a:rPr lang="he-IL" sz="1600" b="1" dirty="0">
                <a:solidFill>
                  <a:srgbClr val="202122"/>
                </a:solidFill>
                <a:effectLst/>
                <a:latin typeface="David" panose="020E0502060401010101" pitchFamily="34" charset="-79"/>
                <a:ea typeface="Times New Roman" panose="02020603050405020304" pitchFamily="18" charset="0"/>
                <a:cs typeface="Arial" panose="020B0604020202020204" pitchFamily="34" charset="0"/>
              </a:rPr>
              <a:t> ואליזבת השנייה הפכה למלכת אנגליה</a:t>
            </a:r>
            <a:endParaRPr lang="he-IL" sz="1600" dirty="0"/>
          </a:p>
        </p:txBody>
      </p:sp>
    </p:spTree>
    <p:extLst>
      <p:ext uri="{BB962C8B-B14F-4D97-AF65-F5344CB8AC3E}">
        <p14:creationId xmlns:p14="http://schemas.microsoft.com/office/powerpoint/2010/main" val="26783213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מלבן 4">
            <a:extLst>
              <a:ext uri="{FF2B5EF4-FFF2-40B4-BE49-F238E27FC236}">
                <a16:creationId xmlns:a16="http://schemas.microsoft.com/office/drawing/2014/main" id="{25C037C2-8F77-FA1E-C99F-5ADE45E59CA4}"/>
              </a:ext>
            </a:extLst>
          </p:cNvPr>
          <p:cNvSpPr/>
          <p:nvPr/>
        </p:nvSpPr>
        <p:spPr>
          <a:xfrm>
            <a:off x="838200" y="1641752"/>
            <a:ext cx="4391024" cy="132343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rmAutofit/>
          </a:bodyPr>
          <a:lstStyle/>
          <a:p>
            <a:pPr algn="ctr">
              <a:lnSpc>
                <a:spcPct val="90000"/>
              </a:lnSpc>
              <a:spcBef>
                <a:spcPct val="0"/>
              </a:spcBef>
              <a:spcAft>
                <a:spcPts val="600"/>
              </a:spcAft>
            </a:pPr>
            <a:r>
              <a:rPr lang="en-US" sz="4000" kern="1200" dirty="0" err="1">
                <a:solidFill>
                  <a:schemeClr val="bg1"/>
                </a:solidFill>
                <a:latin typeface="+mj-lt"/>
                <a:ea typeface="+mj-ea"/>
                <a:cs typeface="+mj-cs"/>
              </a:rPr>
              <a:t>תום</a:t>
            </a:r>
            <a:r>
              <a:rPr lang="en-US" sz="4000" kern="1200" dirty="0">
                <a:solidFill>
                  <a:schemeClr val="bg1"/>
                </a:solidFill>
                <a:latin typeface="+mj-lt"/>
                <a:ea typeface="+mj-ea"/>
                <a:cs typeface="+mj-cs"/>
              </a:rPr>
              <a:t> </a:t>
            </a:r>
            <a:r>
              <a:rPr lang="en-US" sz="4000" kern="1200" dirty="0" err="1">
                <a:solidFill>
                  <a:schemeClr val="bg1"/>
                </a:solidFill>
                <a:latin typeface="+mj-lt"/>
                <a:ea typeface="+mj-ea"/>
                <a:cs typeface="+mj-cs"/>
              </a:rPr>
              <a:t>עידן</a:t>
            </a:r>
            <a:r>
              <a:rPr lang="en-US" sz="4000" kern="1200" dirty="0">
                <a:solidFill>
                  <a:schemeClr val="bg1"/>
                </a:solidFill>
                <a:latin typeface="+mj-lt"/>
                <a:ea typeface="+mj-ea"/>
                <a:cs typeface="+mj-cs"/>
              </a:rPr>
              <a:t> </a:t>
            </a:r>
            <a:r>
              <a:rPr lang="en-US" sz="4000" kern="1200" dirty="0" err="1">
                <a:solidFill>
                  <a:schemeClr val="bg1"/>
                </a:solidFill>
                <a:latin typeface="+mj-lt"/>
                <a:ea typeface="+mj-ea"/>
                <a:cs typeface="+mj-cs"/>
              </a:rPr>
              <a:t>המלכה</a:t>
            </a:r>
            <a:r>
              <a:rPr lang="en-US" sz="4000" kern="1200" dirty="0">
                <a:solidFill>
                  <a:schemeClr val="bg1"/>
                </a:solidFill>
                <a:latin typeface="+mj-lt"/>
                <a:ea typeface="+mj-ea"/>
                <a:cs typeface="+mj-cs"/>
              </a:rPr>
              <a:t> </a:t>
            </a:r>
            <a:r>
              <a:rPr lang="en-US" sz="4000" kern="1200" dirty="0" err="1">
                <a:solidFill>
                  <a:schemeClr val="bg1"/>
                </a:solidFill>
                <a:latin typeface="+mj-lt"/>
                <a:ea typeface="+mj-ea"/>
                <a:cs typeface="+mj-cs"/>
              </a:rPr>
              <a:t>אליזבת</a:t>
            </a:r>
            <a:r>
              <a:rPr lang="en-US" sz="4000" kern="1200" dirty="0">
                <a:solidFill>
                  <a:schemeClr val="bg1"/>
                </a:solidFill>
                <a:latin typeface="+mj-lt"/>
                <a:ea typeface="+mj-ea"/>
                <a:cs typeface="+mj-cs"/>
              </a:rPr>
              <a:t> </a:t>
            </a:r>
            <a:r>
              <a:rPr lang="en-US" sz="4000" kern="1200" dirty="0" err="1">
                <a:solidFill>
                  <a:schemeClr val="bg1"/>
                </a:solidFill>
                <a:latin typeface="+mj-lt"/>
                <a:ea typeface="+mj-ea"/>
                <a:cs typeface="+mj-cs"/>
              </a:rPr>
              <a:t>השנייה</a:t>
            </a:r>
            <a:endParaRPr lang="en-US" sz="4000" kern="1200" dirty="0">
              <a:solidFill>
                <a:schemeClr val="bg1"/>
              </a:solidFill>
              <a:latin typeface="+mj-lt"/>
              <a:ea typeface="+mj-ea"/>
              <a:cs typeface="+mj-cs"/>
            </a:endParaRPr>
          </a:p>
        </p:txBody>
      </p:sp>
      <p:sp>
        <p:nvSpPr>
          <p:cNvPr id="6" name="מלבן: פינות מעוגלות 5">
            <a:extLst>
              <a:ext uri="{FF2B5EF4-FFF2-40B4-BE49-F238E27FC236}">
                <a16:creationId xmlns:a16="http://schemas.microsoft.com/office/drawing/2014/main" id="{C8F9BA06-1781-F202-C7A4-4D2F14EF63AB}"/>
              </a:ext>
            </a:extLst>
          </p:cNvPr>
          <p:cNvSpPr/>
          <p:nvPr/>
        </p:nvSpPr>
        <p:spPr>
          <a:xfrm>
            <a:off x="838200" y="3146400"/>
            <a:ext cx="4391024" cy="2454300"/>
          </a:xfrm>
          <a:prstGeom prst="roundRect">
            <a:avLst/>
          </a:prstGeom>
        </p:spPr>
        <p:style>
          <a:lnRef idx="2">
            <a:schemeClr val="accent6"/>
          </a:lnRef>
          <a:fillRef idx="1">
            <a:schemeClr val="lt1"/>
          </a:fillRef>
          <a:effectRef idx="0">
            <a:schemeClr val="accent6"/>
          </a:effectRef>
          <a:fontRef idx="minor">
            <a:schemeClr val="dk1"/>
          </a:fontRef>
        </p:style>
        <p:txBody>
          <a:bodyPr vert="horz" lIns="91440" tIns="45720" rIns="91440" bIns="45720" rtlCol="0">
            <a:normAutofit/>
          </a:bodyPr>
          <a:lstStyle/>
          <a:p>
            <a:pPr indent="-228600" algn="l" rtl="0">
              <a:lnSpc>
                <a:spcPct val="90000"/>
              </a:lnSpc>
              <a:spcAft>
                <a:spcPts val="600"/>
              </a:spcAft>
              <a:buFont typeface="Arial" panose="020B0604020202020204" pitchFamily="34" charset="0"/>
              <a:buChar char="•"/>
            </a:pPr>
            <a:r>
              <a:rPr lang="en-US" sz="2000" dirty="0" err="1">
                <a:solidFill>
                  <a:schemeClr val="bg1">
                    <a:alpha val="80000"/>
                  </a:schemeClr>
                </a:solidFill>
              </a:rPr>
              <a:t>כתבו</a:t>
            </a:r>
            <a:r>
              <a:rPr lang="en-US" sz="2000" dirty="0">
                <a:solidFill>
                  <a:schemeClr val="bg1">
                    <a:alpha val="80000"/>
                  </a:schemeClr>
                </a:solidFill>
              </a:rPr>
              <a:t> </a:t>
            </a:r>
            <a:r>
              <a:rPr lang="en-US" sz="2000" b="1" dirty="0" err="1">
                <a:solidFill>
                  <a:schemeClr val="bg1">
                    <a:alpha val="80000"/>
                  </a:schemeClr>
                </a:solidFill>
              </a:rPr>
              <a:t>שלוש</a:t>
            </a:r>
            <a:r>
              <a:rPr lang="en-US" sz="2000" b="1" dirty="0">
                <a:solidFill>
                  <a:schemeClr val="bg1">
                    <a:alpha val="80000"/>
                  </a:schemeClr>
                </a:solidFill>
              </a:rPr>
              <a:t> </a:t>
            </a:r>
            <a:r>
              <a:rPr lang="en-US" sz="2000" b="1" dirty="0" err="1">
                <a:solidFill>
                  <a:schemeClr val="bg1">
                    <a:alpha val="80000"/>
                  </a:schemeClr>
                </a:solidFill>
              </a:rPr>
              <a:t>עובדות</a:t>
            </a:r>
            <a:r>
              <a:rPr lang="en-US" sz="2000" b="1" dirty="0">
                <a:solidFill>
                  <a:schemeClr val="bg1">
                    <a:alpha val="80000"/>
                  </a:schemeClr>
                </a:solidFill>
              </a:rPr>
              <a:t> </a:t>
            </a:r>
            <a:r>
              <a:rPr lang="en-US" sz="2000" dirty="0" err="1">
                <a:solidFill>
                  <a:schemeClr val="bg1">
                    <a:alpha val="80000"/>
                  </a:schemeClr>
                </a:solidFill>
              </a:rPr>
              <a:t>שלמדת</a:t>
            </a:r>
            <a:r>
              <a:rPr lang="en-US" sz="2000" dirty="0">
                <a:solidFill>
                  <a:schemeClr val="bg1">
                    <a:alpha val="80000"/>
                  </a:schemeClr>
                </a:solidFill>
              </a:rPr>
              <a:t> </a:t>
            </a:r>
            <a:r>
              <a:rPr lang="en-US" sz="2000" dirty="0" err="1">
                <a:solidFill>
                  <a:schemeClr val="bg1">
                    <a:alpha val="80000"/>
                  </a:schemeClr>
                </a:solidFill>
              </a:rPr>
              <a:t>מהכתבה</a:t>
            </a:r>
            <a:r>
              <a:rPr lang="en-US" sz="2000" dirty="0">
                <a:solidFill>
                  <a:schemeClr val="bg1">
                    <a:alpha val="80000"/>
                  </a:schemeClr>
                </a:solidFill>
              </a:rPr>
              <a:t> </a:t>
            </a:r>
            <a:r>
              <a:rPr lang="en-US" sz="2000" dirty="0" err="1">
                <a:solidFill>
                  <a:schemeClr val="bg1">
                    <a:alpha val="80000"/>
                  </a:schemeClr>
                </a:solidFill>
              </a:rPr>
              <a:t>על</a:t>
            </a:r>
            <a:r>
              <a:rPr lang="en-US" sz="2000" dirty="0">
                <a:solidFill>
                  <a:schemeClr val="bg1">
                    <a:alpha val="80000"/>
                  </a:schemeClr>
                </a:solidFill>
              </a:rPr>
              <a:t> </a:t>
            </a:r>
            <a:r>
              <a:rPr lang="en-US" sz="2000" dirty="0" err="1">
                <a:solidFill>
                  <a:schemeClr val="bg1">
                    <a:alpha val="80000"/>
                  </a:schemeClr>
                </a:solidFill>
              </a:rPr>
              <a:t>מלכת</a:t>
            </a:r>
            <a:r>
              <a:rPr lang="en-US" sz="2000" dirty="0">
                <a:solidFill>
                  <a:schemeClr val="bg1">
                    <a:alpha val="80000"/>
                  </a:schemeClr>
                </a:solidFill>
              </a:rPr>
              <a:t> </a:t>
            </a:r>
            <a:r>
              <a:rPr lang="en-US" sz="2000" dirty="0" err="1">
                <a:solidFill>
                  <a:schemeClr val="bg1">
                    <a:alpha val="80000"/>
                  </a:schemeClr>
                </a:solidFill>
              </a:rPr>
              <a:t>אנגליה</a:t>
            </a:r>
            <a:r>
              <a:rPr lang="en-US" sz="2000" dirty="0">
                <a:solidFill>
                  <a:schemeClr val="bg1">
                    <a:alpha val="80000"/>
                  </a:schemeClr>
                </a:solidFill>
              </a:rPr>
              <a:t>? </a:t>
            </a:r>
          </a:p>
          <a:p>
            <a:pPr indent="-228600" algn="l" rtl="0">
              <a:lnSpc>
                <a:spcPct val="90000"/>
              </a:lnSpc>
              <a:spcAft>
                <a:spcPts val="600"/>
              </a:spcAft>
              <a:buFont typeface="Arial" panose="020B0604020202020204" pitchFamily="34" charset="0"/>
              <a:buChar char="•"/>
            </a:pPr>
            <a:r>
              <a:rPr lang="en-US" sz="2000" dirty="0" err="1">
                <a:solidFill>
                  <a:schemeClr val="bg1">
                    <a:alpha val="80000"/>
                  </a:schemeClr>
                </a:solidFill>
              </a:rPr>
              <a:t>כתבו</a:t>
            </a:r>
            <a:r>
              <a:rPr lang="en-US" sz="2000" dirty="0">
                <a:solidFill>
                  <a:schemeClr val="bg1">
                    <a:alpha val="80000"/>
                  </a:schemeClr>
                </a:solidFill>
              </a:rPr>
              <a:t> </a:t>
            </a:r>
            <a:r>
              <a:rPr lang="en-US" sz="2000" b="1" dirty="0" err="1">
                <a:solidFill>
                  <a:schemeClr val="bg1">
                    <a:alpha val="80000"/>
                  </a:schemeClr>
                </a:solidFill>
              </a:rPr>
              <a:t>שתי</a:t>
            </a:r>
            <a:r>
              <a:rPr lang="en-US" sz="2000" b="1" dirty="0">
                <a:solidFill>
                  <a:schemeClr val="bg1">
                    <a:alpha val="80000"/>
                  </a:schemeClr>
                </a:solidFill>
              </a:rPr>
              <a:t> </a:t>
            </a:r>
            <a:r>
              <a:rPr lang="en-US" sz="2000" b="1" dirty="0" err="1">
                <a:solidFill>
                  <a:schemeClr val="bg1">
                    <a:alpha val="80000"/>
                  </a:schemeClr>
                </a:solidFill>
              </a:rPr>
              <a:t>שאלות</a:t>
            </a:r>
            <a:r>
              <a:rPr lang="en-US" sz="2000" b="1" dirty="0">
                <a:solidFill>
                  <a:schemeClr val="bg1">
                    <a:alpha val="80000"/>
                  </a:schemeClr>
                </a:solidFill>
              </a:rPr>
              <a:t> </a:t>
            </a:r>
            <a:r>
              <a:rPr lang="en-US" sz="2000" dirty="0" err="1">
                <a:solidFill>
                  <a:schemeClr val="bg1">
                    <a:alpha val="80000"/>
                  </a:schemeClr>
                </a:solidFill>
              </a:rPr>
              <a:t>שמסקרנות</a:t>
            </a:r>
            <a:r>
              <a:rPr lang="en-US" sz="2000" dirty="0">
                <a:solidFill>
                  <a:schemeClr val="bg1">
                    <a:alpha val="80000"/>
                  </a:schemeClr>
                </a:solidFill>
              </a:rPr>
              <a:t> </a:t>
            </a:r>
            <a:r>
              <a:rPr lang="en-US" sz="2000" dirty="0" err="1">
                <a:solidFill>
                  <a:schemeClr val="bg1">
                    <a:alpha val="80000"/>
                  </a:schemeClr>
                </a:solidFill>
              </a:rPr>
              <a:t>אותך</a:t>
            </a:r>
            <a:r>
              <a:rPr lang="en-US" sz="2000" dirty="0">
                <a:solidFill>
                  <a:schemeClr val="bg1">
                    <a:alpha val="80000"/>
                  </a:schemeClr>
                </a:solidFill>
              </a:rPr>
              <a:t>? </a:t>
            </a:r>
          </a:p>
          <a:p>
            <a:pPr indent="-228600" algn="l" rtl="0">
              <a:lnSpc>
                <a:spcPct val="90000"/>
              </a:lnSpc>
              <a:spcAft>
                <a:spcPts val="600"/>
              </a:spcAft>
              <a:buFont typeface="Arial" panose="020B0604020202020204" pitchFamily="34" charset="0"/>
              <a:buChar char="•"/>
            </a:pPr>
            <a:r>
              <a:rPr lang="en-US" sz="2000" dirty="0" err="1">
                <a:solidFill>
                  <a:schemeClr val="bg1">
                    <a:alpha val="80000"/>
                  </a:schemeClr>
                </a:solidFill>
              </a:rPr>
              <a:t>כתבו</a:t>
            </a:r>
            <a:r>
              <a:rPr lang="en-US" sz="2000" dirty="0">
                <a:solidFill>
                  <a:schemeClr val="bg1">
                    <a:alpha val="80000"/>
                  </a:schemeClr>
                </a:solidFill>
              </a:rPr>
              <a:t> </a:t>
            </a:r>
            <a:r>
              <a:rPr lang="en-US" sz="2000" dirty="0" err="1">
                <a:solidFill>
                  <a:schemeClr val="bg1">
                    <a:alpha val="80000"/>
                  </a:schemeClr>
                </a:solidFill>
              </a:rPr>
              <a:t>את</a:t>
            </a:r>
            <a:r>
              <a:rPr lang="en-US" sz="2000" dirty="0">
                <a:solidFill>
                  <a:schemeClr val="bg1">
                    <a:alpha val="80000"/>
                  </a:schemeClr>
                </a:solidFill>
              </a:rPr>
              <a:t> </a:t>
            </a:r>
            <a:r>
              <a:rPr lang="en-US" sz="2000" b="1" dirty="0" err="1">
                <a:solidFill>
                  <a:schemeClr val="bg1">
                    <a:alpha val="80000"/>
                  </a:schemeClr>
                </a:solidFill>
              </a:rPr>
              <a:t>דעתכם</a:t>
            </a:r>
            <a:r>
              <a:rPr lang="en-US" sz="2000" dirty="0">
                <a:solidFill>
                  <a:schemeClr val="bg1">
                    <a:alpha val="80000"/>
                  </a:schemeClr>
                </a:solidFill>
              </a:rPr>
              <a:t> –" </a:t>
            </a:r>
            <a:r>
              <a:rPr lang="en-US" sz="2000" dirty="0" err="1">
                <a:solidFill>
                  <a:schemeClr val="bg1">
                    <a:alpha val="80000"/>
                  </a:schemeClr>
                </a:solidFill>
              </a:rPr>
              <a:t>מה</a:t>
            </a:r>
            <a:r>
              <a:rPr lang="en-US" sz="2000" dirty="0">
                <a:solidFill>
                  <a:schemeClr val="bg1">
                    <a:alpha val="80000"/>
                  </a:schemeClr>
                </a:solidFill>
              </a:rPr>
              <a:t> </a:t>
            </a:r>
            <a:r>
              <a:rPr lang="en-US" sz="2000" dirty="0" err="1">
                <a:solidFill>
                  <a:schemeClr val="bg1">
                    <a:alpha val="80000"/>
                  </a:schemeClr>
                </a:solidFill>
              </a:rPr>
              <a:t>היתרון</a:t>
            </a:r>
            <a:r>
              <a:rPr lang="en-US" sz="2000" dirty="0">
                <a:solidFill>
                  <a:schemeClr val="bg1">
                    <a:alpha val="80000"/>
                  </a:schemeClr>
                </a:solidFill>
              </a:rPr>
              <a:t>/</a:t>
            </a:r>
            <a:r>
              <a:rPr lang="en-US" sz="2000" dirty="0" err="1">
                <a:solidFill>
                  <a:schemeClr val="bg1">
                    <a:alpha val="80000"/>
                  </a:schemeClr>
                </a:solidFill>
              </a:rPr>
              <a:t>חיסרון</a:t>
            </a:r>
            <a:r>
              <a:rPr lang="en-US" sz="2000" dirty="0">
                <a:solidFill>
                  <a:schemeClr val="bg1">
                    <a:alpha val="80000"/>
                  </a:schemeClr>
                </a:solidFill>
              </a:rPr>
              <a:t> </a:t>
            </a:r>
            <a:r>
              <a:rPr lang="en-US" sz="2000" dirty="0" err="1">
                <a:solidFill>
                  <a:schemeClr val="bg1">
                    <a:alpha val="80000"/>
                  </a:schemeClr>
                </a:solidFill>
              </a:rPr>
              <a:t>בשלטון</a:t>
            </a:r>
            <a:r>
              <a:rPr lang="en-US" sz="2000" dirty="0">
                <a:solidFill>
                  <a:schemeClr val="bg1">
                    <a:alpha val="80000"/>
                  </a:schemeClr>
                </a:solidFill>
              </a:rPr>
              <a:t> </a:t>
            </a:r>
            <a:r>
              <a:rPr lang="en-US" sz="2000" dirty="0" err="1">
                <a:solidFill>
                  <a:schemeClr val="bg1">
                    <a:alpha val="80000"/>
                  </a:schemeClr>
                </a:solidFill>
              </a:rPr>
              <a:t>של</a:t>
            </a:r>
            <a:r>
              <a:rPr lang="en-US" sz="2000" dirty="0">
                <a:solidFill>
                  <a:schemeClr val="bg1">
                    <a:alpha val="80000"/>
                  </a:schemeClr>
                </a:solidFill>
              </a:rPr>
              <a:t> </a:t>
            </a:r>
            <a:r>
              <a:rPr lang="en-US" sz="2000" dirty="0" err="1">
                <a:solidFill>
                  <a:schemeClr val="bg1">
                    <a:alpha val="80000"/>
                  </a:schemeClr>
                </a:solidFill>
              </a:rPr>
              <a:t>בית</a:t>
            </a:r>
            <a:r>
              <a:rPr lang="en-US" sz="2000" dirty="0">
                <a:solidFill>
                  <a:schemeClr val="bg1">
                    <a:alpha val="80000"/>
                  </a:schemeClr>
                </a:solidFill>
              </a:rPr>
              <a:t>  </a:t>
            </a:r>
            <a:r>
              <a:rPr lang="en-US" sz="2000" dirty="0" err="1">
                <a:solidFill>
                  <a:schemeClr val="bg1">
                    <a:alpha val="80000"/>
                  </a:schemeClr>
                </a:solidFill>
              </a:rPr>
              <a:t>מלוכה</a:t>
            </a:r>
            <a:r>
              <a:rPr lang="en-US" sz="2000" dirty="0">
                <a:solidFill>
                  <a:schemeClr val="bg1">
                    <a:alpha val="80000"/>
                  </a:schemeClr>
                </a:solidFill>
              </a:rPr>
              <a:t> </a:t>
            </a:r>
          </a:p>
        </p:txBody>
      </p:sp>
      <p:grpSp>
        <p:nvGrpSpPr>
          <p:cNvPr id="13" name="Group 12">
            <a:extLst>
              <a:ext uri="{FF2B5EF4-FFF2-40B4-BE49-F238E27FC236}">
                <a16:creationId xmlns:a16="http://schemas.microsoft.com/office/drawing/2014/main" id="{D44E3F87-3D58-4B03-86B2-15A5C5B9C9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96000" y="841376"/>
            <a:ext cx="5260976" cy="4707593"/>
            <a:chOff x="6096000" y="841376"/>
            <a:chExt cx="5260976" cy="4707593"/>
          </a:xfrm>
          <a:effectLst>
            <a:outerShdw blurRad="381000" dist="152400" dir="5400000" algn="ctr" rotWithShape="0">
              <a:srgbClr val="000000">
                <a:alpha val="10000"/>
              </a:srgbClr>
            </a:outerShdw>
          </a:effectLst>
        </p:grpSpPr>
        <p:grpSp>
          <p:nvGrpSpPr>
            <p:cNvPr id="14" name="Group 13">
              <a:extLst>
                <a:ext uri="{FF2B5EF4-FFF2-40B4-BE49-F238E27FC236}">
                  <a16:creationId xmlns:a16="http://schemas.microsoft.com/office/drawing/2014/main" id="{B4D09509-F6FC-47A6-B196-CCCFD8E83056}"/>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6096001" y="841376"/>
              <a:ext cx="5260975" cy="4707593"/>
              <a:chOff x="6096001" y="841376"/>
              <a:chExt cx="5260975" cy="4707593"/>
            </a:xfrm>
          </p:grpSpPr>
          <p:sp>
            <p:nvSpPr>
              <p:cNvPr id="8" name="Freeform: Shape 17">
                <a:extLst>
                  <a:ext uri="{FF2B5EF4-FFF2-40B4-BE49-F238E27FC236}">
                    <a16:creationId xmlns:a16="http://schemas.microsoft.com/office/drawing/2014/main" id="{BA5B9D66-192D-4F12-964D-2B23A1D275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1" y="841376"/>
                <a:ext cx="5260975" cy="4707593"/>
              </a:xfrm>
              <a:custGeom>
                <a:avLst/>
                <a:gdLst>
                  <a:gd name="connsiteX0" fmla="*/ 0 w 5260975"/>
                  <a:gd name="connsiteY0" fmla="*/ 0 h 4707593"/>
                  <a:gd name="connsiteX1" fmla="*/ 5260975 w 5260975"/>
                  <a:gd name="connsiteY1" fmla="*/ 0 h 4707593"/>
                  <a:gd name="connsiteX2" fmla="*/ 5260975 w 5260975"/>
                  <a:gd name="connsiteY2" fmla="*/ 3296937 h 4707593"/>
                  <a:gd name="connsiteX3" fmla="*/ 5260975 w 5260975"/>
                  <a:gd name="connsiteY3" fmla="*/ 3518571 h 4707593"/>
                  <a:gd name="connsiteX4" fmla="*/ 5226503 w 5260975"/>
                  <a:gd name="connsiteY4" fmla="*/ 3534000 h 4707593"/>
                  <a:gd name="connsiteX5" fmla="*/ 5206341 w 5260975"/>
                  <a:gd name="connsiteY5" fmla="*/ 3542065 h 4707593"/>
                  <a:gd name="connsiteX6" fmla="*/ 5123287 w 5260975"/>
                  <a:gd name="connsiteY6" fmla="*/ 3594010 h 4707593"/>
                  <a:gd name="connsiteX7" fmla="*/ 5048107 w 5260975"/>
                  <a:gd name="connsiteY7" fmla="*/ 3658244 h 4707593"/>
                  <a:gd name="connsiteX8" fmla="*/ 4992899 w 5260975"/>
                  <a:gd name="connsiteY8" fmla="*/ 3734479 h 4707593"/>
                  <a:gd name="connsiteX9" fmla="*/ 4977440 w 5260975"/>
                  <a:gd name="connsiteY9" fmla="*/ 3752627 h 4707593"/>
                  <a:gd name="connsiteX10" fmla="*/ 4935193 w 5260975"/>
                  <a:gd name="connsiteY10" fmla="*/ 3775382 h 4707593"/>
                  <a:gd name="connsiteX11" fmla="*/ 4897844 w 5260975"/>
                  <a:gd name="connsiteY11" fmla="*/ 3792472 h 4707593"/>
                  <a:gd name="connsiteX12" fmla="*/ 4870767 w 5260975"/>
                  <a:gd name="connsiteY12" fmla="*/ 3811388 h 4707593"/>
                  <a:gd name="connsiteX13" fmla="*/ 4847916 w 5260975"/>
                  <a:gd name="connsiteY13" fmla="*/ 3828767 h 4707593"/>
                  <a:gd name="connsiteX14" fmla="*/ 4796163 w 5260975"/>
                  <a:gd name="connsiteY14" fmla="*/ 3873702 h 4707593"/>
                  <a:gd name="connsiteX15" fmla="*/ 4738843 w 5260975"/>
                  <a:gd name="connsiteY15" fmla="*/ 3911628 h 4707593"/>
                  <a:gd name="connsiteX16" fmla="*/ 4692755 w 5260975"/>
                  <a:gd name="connsiteY16" fmla="*/ 3958099 h 4707593"/>
                  <a:gd name="connsiteX17" fmla="*/ 4673744 w 5260975"/>
                  <a:gd name="connsiteY17" fmla="*/ 3983255 h 4707593"/>
                  <a:gd name="connsiteX18" fmla="*/ 4633801 w 5260975"/>
                  <a:gd name="connsiteY18" fmla="*/ 4000442 h 4707593"/>
                  <a:gd name="connsiteX19" fmla="*/ 4590499 w 5260975"/>
                  <a:gd name="connsiteY19" fmla="*/ 4027326 h 4707593"/>
                  <a:gd name="connsiteX20" fmla="*/ 4559773 w 5260975"/>
                  <a:gd name="connsiteY20" fmla="*/ 4054018 h 4707593"/>
                  <a:gd name="connsiteX21" fmla="*/ 4536059 w 5260975"/>
                  <a:gd name="connsiteY21" fmla="*/ 4071877 h 4707593"/>
                  <a:gd name="connsiteX22" fmla="*/ 4502549 w 5260975"/>
                  <a:gd name="connsiteY22" fmla="*/ 4089832 h 4707593"/>
                  <a:gd name="connsiteX23" fmla="*/ 4468944 w 5260975"/>
                  <a:gd name="connsiteY23" fmla="*/ 4113356 h 4707593"/>
                  <a:gd name="connsiteX24" fmla="*/ 4452622 w 5260975"/>
                  <a:gd name="connsiteY24" fmla="*/ 4127854 h 4707593"/>
                  <a:gd name="connsiteX25" fmla="*/ 4421032 w 5260975"/>
                  <a:gd name="connsiteY25" fmla="*/ 4151953 h 4707593"/>
                  <a:gd name="connsiteX26" fmla="*/ 4388483 w 5260975"/>
                  <a:gd name="connsiteY26" fmla="*/ 4174421 h 4707593"/>
                  <a:gd name="connsiteX27" fmla="*/ 4327321 w 5260975"/>
                  <a:gd name="connsiteY27" fmla="*/ 4200153 h 4707593"/>
                  <a:gd name="connsiteX28" fmla="*/ 4271633 w 5260975"/>
                  <a:gd name="connsiteY28" fmla="*/ 4237983 h 4707593"/>
                  <a:gd name="connsiteX29" fmla="*/ 4227465 w 5260975"/>
                  <a:gd name="connsiteY29" fmla="*/ 4265635 h 4707593"/>
                  <a:gd name="connsiteX30" fmla="*/ 4201733 w 5260975"/>
                  <a:gd name="connsiteY30" fmla="*/ 4283783 h 4707593"/>
                  <a:gd name="connsiteX31" fmla="*/ 4154494 w 5260975"/>
                  <a:gd name="connsiteY31" fmla="*/ 4324301 h 4707593"/>
                  <a:gd name="connsiteX32" fmla="*/ 4081234 w 5260975"/>
                  <a:gd name="connsiteY32" fmla="*/ 4366931 h 4707593"/>
                  <a:gd name="connsiteX33" fmla="*/ 4036971 w 5260975"/>
                  <a:gd name="connsiteY33" fmla="*/ 4389975 h 4707593"/>
                  <a:gd name="connsiteX34" fmla="*/ 3941725 w 5260975"/>
                  <a:gd name="connsiteY34" fmla="*/ 4424733 h 4707593"/>
                  <a:gd name="connsiteX35" fmla="*/ 3910999 w 5260975"/>
                  <a:gd name="connsiteY35" fmla="*/ 4437119 h 4707593"/>
                  <a:gd name="connsiteX36" fmla="*/ 3875859 w 5260975"/>
                  <a:gd name="connsiteY36" fmla="*/ 4445280 h 4707593"/>
                  <a:gd name="connsiteX37" fmla="*/ 3819401 w 5260975"/>
                  <a:gd name="connsiteY37" fmla="*/ 4464579 h 4707593"/>
                  <a:gd name="connsiteX38" fmla="*/ 3709176 w 5260975"/>
                  <a:gd name="connsiteY38" fmla="*/ 4497800 h 4707593"/>
                  <a:gd name="connsiteX39" fmla="*/ 3684981 w 5260975"/>
                  <a:gd name="connsiteY39" fmla="*/ 4502889 h 4707593"/>
                  <a:gd name="connsiteX40" fmla="*/ 3623338 w 5260975"/>
                  <a:gd name="connsiteY40" fmla="*/ 4524300 h 4707593"/>
                  <a:gd name="connsiteX41" fmla="*/ 3586373 w 5260975"/>
                  <a:gd name="connsiteY41" fmla="*/ 4538702 h 4707593"/>
                  <a:gd name="connsiteX42" fmla="*/ 3555743 w 5260975"/>
                  <a:gd name="connsiteY42" fmla="*/ 4546960 h 4707593"/>
                  <a:gd name="connsiteX43" fmla="*/ 3528667 w 5260975"/>
                  <a:gd name="connsiteY43" fmla="*/ 4550801 h 4707593"/>
                  <a:gd name="connsiteX44" fmla="*/ 3457424 w 5260975"/>
                  <a:gd name="connsiteY44" fmla="*/ 4569811 h 4707593"/>
                  <a:gd name="connsiteX45" fmla="*/ 3429003 w 5260975"/>
                  <a:gd name="connsiteY45" fmla="*/ 4577301 h 4707593"/>
                  <a:gd name="connsiteX46" fmla="*/ 3355264 w 5260975"/>
                  <a:gd name="connsiteY46" fmla="*/ 4603033 h 4707593"/>
                  <a:gd name="connsiteX47" fmla="*/ 3292757 w 5260975"/>
                  <a:gd name="connsiteY47" fmla="*/ 4620027 h 4707593"/>
                  <a:gd name="connsiteX48" fmla="*/ 3266643 w 5260975"/>
                  <a:gd name="connsiteY48" fmla="*/ 4628188 h 4707593"/>
                  <a:gd name="connsiteX49" fmla="*/ 3206921 w 5260975"/>
                  <a:gd name="connsiteY49" fmla="*/ 4641823 h 4707593"/>
                  <a:gd name="connsiteX50" fmla="*/ 3173123 w 5260975"/>
                  <a:gd name="connsiteY50" fmla="*/ 4651425 h 4707593"/>
                  <a:gd name="connsiteX51" fmla="*/ 3090646 w 5260975"/>
                  <a:gd name="connsiteY51" fmla="*/ 4662274 h 4707593"/>
                  <a:gd name="connsiteX52" fmla="*/ 3005480 w 5260975"/>
                  <a:gd name="connsiteY52" fmla="*/ 4672739 h 4707593"/>
                  <a:gd name="connsiteX53" fmla="*/ 2958721 w 5260975"/>
                  <a:gd name="connsiteY53" fmla="*/ 4676196 h 4707593"/>
                  <a:gd name="connsiteX54" fmla="*/ 2917915 w 5260975"/>
                  <a:gd name="connsiteY54" fmla="*/ 4681670 h 4707593"/>
                  <a:gd name="connsiteX55" fmla="*/ 2882389 w 5260975"/>
                  <a:gd name="connsiteY55" fmla="*/ 4685126 h 4707593"/>
                  <a:gd name="connsiteX56" fmla="*/ 2825837 w 5260975"/>
                  <a:gd name="connsiteY56" fmla="*/ 4692135 h 4707593"/>
                  <a:gd name="connsiteX57" fmla="*/ 2802313 w 5260975"/>
                  <a:gd name="connsiteY57" fmla="*/ 4693960 h 4707593"/>
                  <a:gd name="connsiteX58" fmla="*/ 2746816 w 5260975"/>
                  <a:gd name="connsiteY58" fmla="*/ 4693863 h 4707593"/>
                  <a:gd name="connsiteX59" fmla="*/ 2727517 w 5260975"/>
                  <a:gd name="connsiteY59" fmla="*/ 4692903 h 4707593"/>
                  <a:gd name="connsiteX60" fmla="*/ 2690359 w 5260975"/>
                  <a:gd name="connsiteY60" fmla="*/ 4680997 h 4707593"/>
                  <a:gd name="connsiteX61" fmla="*/ 2685943 w 5260975"/>
                  <a:gd name="connsiteY61" fmla="*/ 4680133 h 4707593"/>
                  <a:gd name="connsiteX62" fmla="*/ 2661554 w 5260975"/>
                  <a:gd name="connsiteY62" fmla="*/ 4675428 h 4707593"/>
                  <a:gd name="connsiteX63" fmla="*/ 2648208 w 5260975"/>
                  <a:gd name="connsiteY63" fmla="*/ 4673892 h 4707593"/>
                  <a:gd name="connsiteX64" fmla="*/ 2597512 w 5260975"/>
                  <a:gd name="connsiteY64" fmla="*/ 4664099 h 4707593"/>
                  <a:gd name="connsiteX65" fmla="*/ 2568324 w 5260975"/>
                  <a:gd name="connsiteY65" fmla="*/ 4659490 h 4707593"/>
                  <a:gd name="connsiteX66" fmla="*/ 2544704 w 5260975"/>
                  <a:gd name="connsiteY66" fmla="*/ 4660162 h 4707593"/>
                  <a:gd name="connsiteX67" fmla="*/ 2503225 w 5260975"/>
                  <a:gd name="connsiteY67" fmla="*/ 4661026 h 4707593"/>
                  <a:gd name="connsiteX68" fmla="*/ 2489975 w 5260975"/>
                  <a:gd name="connsiteY68" fmla="*/ 4663235 h 4707593"/>
                  <a:gd name="connsiteX69" fmla="*/ 2430061 w 5260975"/>
                  <a:gd name="connsiteY69" fmla="*/ 4656897 h 4707593"/>
                  <a:gd name="connsiteX70" fmla="*/ 2395880 w 5260975"/>
                  <a:gd name="connsiteY70" fmla="*/ 4656417 h 4707593"/>
                  <a:gd name="connsiteX71" fmla="*/ 2357378 w 5260975"/>
                  <a:gd name="connsiteY71" fmla="*/ 4648544 h 4707593"/>
                  <a:gd name="connsiteX72" fmla="*/ 2346145 w 5260975"/>
                  <a:gd name="connsiteY72" fmla="*/ 4648928 h 4707593"/>
                  <a:gd name="connsiteX73" fmla="*/ 2333567 w 5260975"/>
                  <a:gd name="connsiteY73" fmla="*/ 4649600 h 4707593"/>
                  <a:gd name="connsiteX74" fmla="*/ 2294968 w 5260975"/>
                  <a:gd name="connsiteY74" fmla="*/ 4650177 h 4707593"/>
                  <a:gd name="connsiteX75" fmla="*/ 2271540 w 5260975"/>
                  <a:gd name="connsiteY75" fmla="*/ 4653057 h 4707593"/>
                  <a:gd name="connsiteX76" fmla="*/ 2226895 w 5260975"/>
                  <a:gd name="connsiteY76" fmla="*/ 4651329 h 4707593"/>
                  <a:gd name="connsiteX77" fmla="*/ 2210379 w 5260975"/>
                  <a:gd name="connsiteY77" fmla="*/ 4653825 h 4707593"/>
                  <a:gd name="connsiteX78" fmla="*/ 2168613 w 5260975"/>
                  <a:gd name="connsiteY78" fmla="*/ 4654113 h 4707593"/>
                  <a:gd name="connsiteX79" fmla="*/ 2131167 w 5260975"/>
                  <a:gd name="connsiteY79" fmla="*/ 4652673 h 4707593"/>
                  <a:gd name="connsiteX80" fmla="*/ 2095065 w 5260975"/>
                  <a:gd name="connsiteY80" fmla="*/ 4653441 h 4707593"/>
                  <a:gd name="connsiteX81" fmla="*/ 2069237 w 5260975"/>
                  <a:gd name="connsiteY81" fmla="*/ 4656609 h 4707593"/>
                  <a:gd name="connsiteX82" fmla="*/ 2041201 w 5260975"/>
                  <a:gd name="connsiteY82" fmla="*/ 4658529 h 4707593"/>
                  <a:gd name="connsiteX83" fmla="*/ 1963909 w 5260975"/>
                  <a:gd name="connsiteY83" fmla="*/ 4669955 h 4707593"/>
                  <a:gd name="connsiteX84" fmla="*/ 1949603 w 5260975"/>
                  <a:gd name="connsiteY84" fmla="*/ 4667171 h 4707593"/>
                  <a:gd name="connsiteX85" fmla="*/ 1868373 w 5260975"/>
                  <a:gd name="connsiteY85" fmla="*/ 4664578 h 4707593"/>
                  <a:gd name="connsiteX86" fmla="*/ 1850707 w 5260975"/>
                  <a:gd name="connsiteY86" fmla="*/ 4664771 h 4707593"/>
                  <a:gd name="connsiteX87" fmla="*/ 1803275 w 5260975"/>
                  <a:gd name="connsiteY87" fmla="*/ 4653441 h 4707593"/>
                  <a:gd name="connsiteX88" fmla="*/ 1730112 w 5260975"/>
                  <a:gd name="connsiteY88" fmla="*/ 4671396 h 4707593"/>
                  <a:gd name="connsiteX89" fmla="*/ 1661652 w 5260975"/>
                  <a:gd name="connsiteY89" fmla="*/ 4693863 h 4707593"/>
                  <a:gd name="connsiteX90" fmla="*/ 1653011 w 5260975"/>
                  <a:gd name="connsiteY90" fmla="*/ 4696744 h 4707593"/>
                  <a:gd name="connsiteX91" fmla="*/ 1628431 w 5260975"/>
                  <a:gd name="connsiteY91" fmla="*/ 4701641 h 4707593"/>
                  <a:gd name="connsiteX92" fmla="*/ 1597995 w 5260975"/>
                  <a:gd name="connsiteY92" fmla="*/ 4703369 h 4707593"/>
                  <a:gd name="connsiteX93" fmla="*/ 1559396 w 5260975"/>
                  <a:gd name="connsiteY93" fmla="*/ 4707593 h 4707593"/>
                  <a:gd name="connsiteX94" fmla="*/ 1528480 w 5260975"/>
                  <a:gd name="connsiteY94" fmla="*/ 4702312 h 4707593"/>
                  <a:gd name="connsiteX95" fmla="*/ 1485272 w 5260975"/>
                  <a:gd name="connsiteY95" fmla="*/ 4694439 h 4707593"/>
                  <a:gd name="connsiteX96" fmla="*/ 1444562 w 5260975"/>
                  <a:gd name="connsiteY96" fmla="*/ 4686950 h 4707593"/>
                  <a:gd name="connsiteX97" fmla="*/ 1431696 w 5260975"/>
                  <a:gd name="connsiteY97" fmla="*/ 4695783 h 4707593"/>
                  <a:gd name="connsiteX98" fmla="*/ 1411821 w 5260975"/>
                  <a:gd name="connsiteY98" fmla="*/ 4703464 h 4707593"/>
                  <a:gd name="connsiteX99" fmla="*/ 1389738 w 5260975"/>
                  <a:gd name="connsiteY99" fmla="*/ 4694247 h 4707593"/>
                  <a:gd name="connsiteX100" fmla="*/ 1338081 w 5260975"/>
                  <a:gd name="connsiteY100" fmla="*/ 4675141 h 4707593"/>
                  <a:gd name="connsiteX101" fmla="*/ 1305436 w 5260975"/>
                  <a:gd name="connsiteY101" fmla="*/ 4674276 h 4707593"/>
                  <a:gd name="connsiteX102" fmla="*/ 1234481 w 5260975"/>
                  <a:gd name="connsiteY102" fmla="*/ 4666115 h 4707593"/>
                  <a:gd name="connsiteX103" fmla="*/ 1188106 w 5260975"/>
                  <a:gd name="connsiteY103" fmla="*/ 4654497 h 4707593"/>
                  <a:gd name="connsiteX104" fmla="*/ 1154790 w 5260975"/>
                  <a:gd name="connsiteY104" fmla="*/ 4641343 h 4707593"/>
                  <a:gd name="connsiteX105" fmla="*/ 1107069 w 5260975"/>
                  <a:gd name="connsiteY105" fmla="*/ 4624156 h 4707593"/>
                  <a:gd name="connsiteX106" fmla="*/ 1059158 w 5260975"/>
                  <a:gd name="connsiteY106" fmla="*/ 4615227 h 4707593"/>
                  <a:gd name="connsiteX107" fmla="*/ 1024496 w 5260975"/>
                  <a:gd name="connsiteY107" fmla="*/ 4603993 h 4707593"/>
                  <a:gd name="connsiteX108" fmla="*/ 982153 w 5260975"/>
                  <a:gd name="connsiteY108" fmla="*/ 4596311 h 4707593"/>
                  <a:gd name="connsiteX109" fmla="*/ 946628 w 5260975"/>
                  <a:gd name="connsiteY109" fmla="*/ 4596024 h 4707593"/>
                  <a:gd name="connsiteX110" fmla="*/ 890939 w 5260975"/>
                  <a:gd name="connsiteY110" fmla="*/ 4597368 h 4707593"/>
                  <a:gd name="connsiteX111" fmla="*/ 822769 w 5260975"/>
                  <a:gd name="connsiteY111" fmla="*/ 4574133 h 4707593"/>
                  <a:gd name="connsiteX112" fmla="*/ 795212 w 5260975"/>
                  <a:gd name="connsiteY112" fmla="*/ 4568947 h 4707593"/>
                  <a:gd name="connsiteX113" fmla="*/ 769288 w 5260975"/>
                  <a:gd name="connsiteY113" fmla="*/ 4566547 h 4707593"/>
                  <a:gd name="connsiteX114" fmla="*/ 714271 w 5260975"/>
                  <a:gd name="connsiteY114" fmla="*/ 4551089 h 4707593"/>
                  <a:gd name="connsiteX115" fmla="*/ 691900 w 5260975"/>
                  <a:gd name="connsiteY115" fmla="*/ 4545999 h 4707593"/>
                  <a:gd name="connsiteX116" fmla="*/ 660598 w 5260975"/>
                  <a:gd name="connsiteY116" fmla="*/ 4546096 h 4707593"/>
                  <a:gd name="connsiteX117" fmla="*/ 603662 w 5260975"/>
                  <a:gd name="connsiteY117" fmla="*/ 4538991 h 4707593"/>
                  <a:gd name="connsiteX118" fmla="*/ 546821 w 5260975"/>
                  <a:gd name="connsiteY118" fmla="*/ 4518251 h 4707593"/>
                  <a:gd name="connsiteX119" fmla="*/ 522721 w 5260975"/>
                  <a:gd name="connsiteY119" fmla="*/ 4520267 h 4707593"/>
                  <a:gd name="connsiteX120" fmla="*/ 514080 w 5260975"/>
                  <a:gd name="connsiteY120" fmla="*/ 4519788 h 4707593"/>
                  <a:gd name="connsiteX121" fmla="*/ 436404 w 5260975"/>
                  <a:gd name="connsiteY121" fmla="*/ 4508361 h 4707593"/>
                  <a:gd name="connsiteX122" fmla="*/ 428626 w 5260975"/>
                  <a:gd name="connsiteY122" fmla="*/ 4507114 h 4707593"/>
                  <a:gd name="connsiteX123" fmla="*/ 392141 w 5260975"/>
                  <a:gd name="connsiteY123" fmla="*/ 4496936 h 4707593"/>
                  <a:gd name="connsiteX124" fmla="*/ 300157 w 5260975"/>
                  <a:gd name="connsiteY124" fmla="*/ 4490599 h 4707593"/>
                  <a:gd name="connsiteX125" fmla="*/ 294493 w 5260975"/>
                  <a:gd name="connsiteY125" fmla="*/ 4489831 h 4707593"/>
                  <a:gd name="connsiteX126" fmla="*/ 263671 w 5260975"/>
                  <a:gd name="connsiteY126" fmla="*/ 4494919 h 4707593"/>
                  <a:gd name="connsiteX127" fmla="*/ 248406 w 5260975"/>
                  <a:gd name="connsiteY127" fmla="*/ 4502121 h 4707593"/>
                  <a:gd name="connsiteX128" fmla="*/ 224594 w 5260975"/>
                  <a:gd name="connsiteY128" fmla="*/ 4509610 h 4707593"/>
                  <a:gd name="connsiteX129" fmla="*/ 200398 w 5260975"/>
                  <a:gd name="connsiteY129" fmla="*/ 4512395 h 4707593"/>
                  <a:gd name="connsiteX130" fmla="*/ 159783 w 5260975"/>
                  <a:gd name="connsiteY130" fmla="*/ 4501064 h 4707593"/>
                  <a:gd name="connsiteX131" fmla="*/ 144997 w 5260975"/>
                  <a:gd name="connsiteY131" fmla="*/ 4499912 h 4707593"/>
                  <a:gd name="connsiteX132" fmla="*/ 112064 w 5260975"/>
                  <a:gd name="connsiteY132" fmla="*/ 4494440 h 4707593"/>
                  <a:gd name="connsiteX133" fmla="*/ 83259 w 5260975"/>
                  <a:gd name="connsiteY133" fmla="*/ 4494824 h 4707593"/>
                  <a:gd name="connsiteX134" fmla="*/ 60120 w 5260975"/>
                  <a:gd name="connsiteY134" fmla="*/ 4503561 h 4707593"/>
                  <a:gd name="connsiteX135" fmla="*/ 26514 w 5260975"/>
                  <a:gd name="connsiteY135" fmla="*/ 4505289 h 4707593"/>
                  <a:gd name="connsiteX136" fmla="*/ 4814 w 5260975"/>
                  <a:gd name="connsiteY136" fmla="*/ 4498952 h 4707593"/>
                  <a:gd name="connsiteX137" fmla="*/ 398 w 5260975"/>
                  <a:gd name="connsiteY137" fmla="*/ 4498089 h 4707593"/>
                  <a:gd name="connsiteX138" fmla="*/ 0 w 5260975"/>
                  <a:gd name="connsiteY138" fmla="*/ 4498087 h 4707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260975" h="4707593">
                    <a:moveTo>
                      <a:pt x="0" y="0"/>
                    </a:moveTo>
                    <a:lnTo>
                      <a:pt x="5260975" y="0"/>
                    </a:lnTo>
                    <a:lnTo>
                      <a:pt x="5260975" y="3296937"/>
                    </a:lnTo>
                    <a:lnTo>
                      <a:pt x="5260975" y="3518571"/>
                    </a:lnTo>
                    <a:lnTo>
                      <a:pt x="5226503"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3" y="3748498"/>
                      <a:pt x="4977440" y="3752627"/>
                    </a:cubicBezTo>
                    <a:cubicBezTo>
                      <a:pt x="4964094" y="3761268"/>
                      <a:pt x="4949499" y="3768277"/>
                      <a:pt x="4935193" y="3775382"/>
                    </a:cubicBezTo>
                    <a:cubicBezTo>
                      <a:pt x="4922903" y="3781431"/>
                      <a:pt x="4909845" y="3785943"/>
                      <a:pt x="4897844" y="3792472"/>
                    </a:cubicBezTo>
                    <a:cubicBezTo>
                      <a:pt x="4888243" y="3797658"/>
                      <a:pt x="4879697" y="3804859"/>
                      <a:pt x="4870767" y="3811388"/>
                    </a:cubicBezTo>
                    <a:cubicBezTo>
                      <a:pt x="4862990" y="3817052"/>
                      <a:pt x="4854445" y="3821949"/>
                      <a:pt x="4847916"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1" y="4077254"/>
                      <a:pt x="4512727" y="4081479"/>
                      <a:pt x="4502549" y="4089832"/>
                    </a:cubicBezTo>
                    <a:cubicBezTo>
                      <a:pt x="4491987" y="4098473"/>
                      <a:pt x="4479986" y="4105290"/>
                      <a:pt x="4468944" y="4113356"/>
                    </a:cubicBezTo>
                    <a:cubicBezTo>
                      <a:pt x="4463087" y="4117676"/>
                      <a:pt x="4458286" y="4123341"/>
                      <a:pt x="4452622"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Freeform: Shape 18">
                <a:extLst>
                  <a:ext uri="{FF2B5EF4-FFF2-40B4-BE49-F238E27FC236}">
                    <a16:creationId xmlns:a16="http://schemas.microsoft.com/office/drawing/2014/main" id="{C9C14E68-C469-4A71-AF08-169DB545FC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1" y="841376"/>
                <a:ext cx="5260975" cy="4707593"/>
              </a:xfrm>
              <a:custGeom>
                <a:avLst/>
                <a:gdLst>
                  <a:gd name="connsiteX0" fmla="*/ 0 w 5260975"/>
                  <a:gd name="connsiteY0" fmla="*/ 0 h 4707593"/>
                  <a:gd name="connsiteX1" fmla="*/ 5260975 w 5260975"/>
                  <a:gd name="connsiteY1" fmla="*/ 0 h 4707593"/>
                  <a:gd name="connsiteX2" fmla="*/ 5260975 w 5260975"/>
                  <a:gd name="connsiteY2" fmla="*/ 3296937 h 4707593"/>
                  <a:gd name="connsiteX3" fmla="*/ 5260975 w 5260975"/>
                  <a:gd name="connsiteY3" fmla="*/ 3518571 h 4707593"/>
                  <a:gd name="connsiteX4" fmla="*/ 5226503 w 5260975"/>
                  <a:gd name="connsiteY4" fmla="*/ 3534000 h 4707593"/>
                  <a:gd name="connsiteX5" fmla="*/ 5206341 w 5260975"/>
                  <a:gd name="connsiteY5" fmla="*/ 3542065 h 4707593"/>
                  <a:gd name="connsiteX6" fmla="*/ 5123287 w 5260975"/>
                  <a:gd name="connsiteY6" fmla="*/ 3594010 h 4707593"/>
                  <a:gd name="connsiteX7" fmla="*/ 5048107 w 5260975"/>
                  <a:gd name="connsiteY7" fmla="*/ 3658244 h 4707593"/>
                  <a:gd name="connsiteX8" fmla="*/ 4992899 w 5260975"/>
                  <a:gd name="connsiteY8" fmla="*/ 3734479 h 4707593"/>
                  <a:gd name="connsiteX9" fmla="*/ 4977440 w 5260975"/>
                  <a:gd name="connsiteY9" fmla="*/ 3752627 h 4707593"/>
                  <a:gd name="connsiteX10" fmla="*/ 4935193 w 5260975"/>
                  <a:gd name="connsiteY10" fmla="*/ 3775382 h 4707593"/>
                  <a:gd name="connsiteX11" fmla="*/ 4897844 w 5260975"/>
                  <a:gd name="connsiteY11" fmla="*/ 3792472 h 4707593"/>
                  <a:gd name="connsiteX12" fmla="*/ 4870767 w 5260975"/>
                  <a:gd name="connsiteY12" fmla="*/ 3811388 h 4707593"/>
                  <a:gd name="connsiteX13" fmla="*/ 4847916 w 5260975"/>
                  <a:gd name="connsiteY13" fmla="*/ 3828767 h 4707593"/>
                  <a:gd name="connsiteX14" fmla="*/ 4796163 w 5260975"/>
                  <a:gd name="connsiteY14" fmla="*/ 3873702 h 4707593"/>
                  <a:gd name="connsiteX15" fmla="*/ 4738843 w 5260975"/>
                  <a:gd name="connsiteY15" fmla="*/ 3911628 h 4707593"/>
                  <a:gd name="connsiteX16" fmla="*/ 4692755 w 5260975"/>
                  <a:gd name="connsiteY16" fmla="*/ 3958099 h 4707593"/>
                  <a:gd name="connsiteX17" fmla="*/ 4673744 w 5260975"/>
                  <a:gd name="connsiteY17" fmla="*/ 3983255 h 4707593"/>
                  <a:gd name="connsiteX18" fmla="*/ 4633801 w 5260975"/>
                  <a:gd name="connsiteY18" fmla="*/ 4000442 h 4707593"/>
                  <a:gd name="connsiteX19" fmla="*/ 4590499 w 5260975"/>
                  <a:gd name="connsiteY19" fmla="*/ 4027326 h 4707593"/>
                  <a:gd name="connsiteX20" fmla="*/ 4559773 w 5260975"/>
                  <a:gd name="connsiteY20" fmla="*/ 4054018 h 4707593"/>
                  <a:gd name="connsiteX21" fmla="*/ 4536059 w 5260975"/>
                  <a:gd name="connsiteY21" fmla="*/ 4071877 h 4707593"/>
                  <a:gd name="connsiteX22" fmla="*/ 4502549 w 5260975"/>
                  <a:gd name="connsiteY22" fmla="*/ 4089832 h 4707593"/>
                  <a:gd name="connsiteX23" fmla="*/ 4468944 w 5260975"/>
                  <a:gd name="connsiteY23" fmla="*/ 4113356 h 4707593"/>
                  <a:gd name="connsiteX24" fmla="*/ 4452622 w 5260975"/>
                  <a:gd name="connsiteY24" fmla="*/ 4127854 h 4707593"/>
                  <a:gd name="connsiteX25" fmla="*/ 4421032 w 5260975"/>
                  <a:gd name="connsiteY25" fmla="*/ 4151953 h 4707593"/>
                  <a:gd name="connsiteX26" fmla="*/ 4388483 w 5260975"/>
                  <a:gd name="connsiteY26" fmla="*/ 4174421 h 4707593"/>
                  <a:gd name="connsiteX27" fmla="*/ 4327321 w 5260975"/>
                  <a:gd name="connsiteY27" fmla="*/ 4200153 h 4707593"/>
                  <a:gd name="connsiteX28" fmla="*/ 4271633 w 5260975"/>
                  <a:gd name="connsiteY28" fmla="*/ 4237983 h 4707593"/>
                  <a:gd name="connsiteX29" fmla="*/ 4227465 w 5260975"/>
                  <a:gd name="connsiteY29" fmla="*/ 4265635 h 4707593"/>
                  <a:gd name="connsiteX30" fmla="*/ 4201733 w 5260975"/>
                  <a:gd name="connsiteY30" fmla="*/ 4283783 h 4707593"/>
                  <a:gd name="connsiteX31" fmla="*/ 4154494 w 5260975"/>
                  <a:gd name="connsiteY31" fmla="*/ 4324301 h 4707593"/>
                  <a:gd name="connsiteX32" fmla="*/ 4081234 w 5260975"/>
                  <a:gd name="connsiteY32" fmla="*/ 4366931 h 4707593"/>
                  <a:gd name="connsiteX33" fmla="*/ 4036971 w 5260975"/>
                  <a:gd name="connsiteY33" fmla="*/ 4389975 h 4707593"/>
                  <a:gd name="connsiteX34" fmla="*/ 3941725 w 5260975"/>
                  <a:gd name="connsiteY34" fmla="*/ 4424733 h 4707593"/>
                  <a:gd name="connsiteX35" fmla="*/ 3910999 w 5260975"/>
                  <a:gd name="connsiteY35" fmla="*/ 4437119 h 4707593"/>
                  <a:gd name="connsiteX36" fmla="*/ 3875859 w 5260975"/>
                  <a:gd name="connsiteY36" fmla="*/ 4445280 h 4707593"/>
                  <a:gd name="connsiteX37" fmla="*/ 3819401 w 5260975"/>
                  <a:gd name="connsiteY37" fmla="*/ 4464579 h 4707593"/>
                  <a:gd name="connsiteX38" fmla="*/ 3709176 w 5260975"/>
                  <a:gd name="connsiteY38" fmla="*/ 4497800 h 4707593"/>
                  <a:gd name="connsiteX39" fmla="*/ 3684981 w 5260975"/>
                  <a:gd name="connsiteY39" fmla="*/ 4502889 h 4707593"/>
                  <a:gd name="connsiteX40" fmla="*/ 3623338 w 5260975"/>
                  <a:gd name="connsiteY40" fmla="*/ 4524300 h 4707593"/>
                  <a:gd name="connsiteX41" fmla="*/ 3586373 w 5260975"/>
                  <a:gd name="connsiteY41" fmla="*/ 4538702 h 4707593"/>
                  <a:gd name="connsiteX42" fmla="*/ 3555743 w 5260975"/>
                  <a:gd name="connsiteY42" fmla="*/ 4546960 h 4707593"/>
                  <a:gd name="connsiteX43" fmla="*/ 3528667 w 5260975"/>
                  <a:gd name="connsiteY43" fmla="*/ 4550801 h 4707593"/>
                  <a:gd name="connsiteX44" fmla="*/ 3457424 w 5260975"/>
                  <a:gd name="connsiteY44" fmla="*/ 4569811 h 4707593"/>
                  <a:gd name="connsiteX45" fmla="*/ 3429003 w 5260975"/>
                  <a:gd name="connsiteY45" fmla="*/ 4577301 h 4707593"/>
                  <a:gd name="connsiteX46" fmla="*/ 3355264 w 5260975"/>
                  <a:gd name="connsiteY46" fmla="*/ 4603033 h 4707593"/>
                  <a:gd name="connsiteX47" fmla="*/ 3292757 w 5260975"/>
                  <a:gd name="connsiteY47" fmla="*/ 4620027 h 4707593"/>
                  <a:gd name="connsiteX48" fmla="*/ 3266643 w 5260975"/>
                  <a:gd name="connsiteY48" fmla="*/ 4628188 h 4707593"/>
                  <a:gd name="connsiteX49" fmla="*/ 3206921 w 5260975"/>
                  <a:gd name="connsiteY49" fmla="*/ 4641823 h 4707593"/>
                  <a:gd name="connsiteX50" fmla="*/ 3173123 w 5260975"/>
                  <a:gd name="connsiteY50" fmla="*/ 4651425 h 4707593"/>
                  <a:gd name="connsiteX51" fmla="*/ 3090646 w 5260975"/>
                  <a:gd name="connsiteY51" fmla="*/ 4662274 h 4707593"/>
                  <a:gd name="connsiteX52" fmla="*/ 3005480 w 5260975"/>
                  <a:gd name="connsiteY52" fmla="*/ 4672739 h 4707593"/>
                  <a:gd name="connsiteX53" fmla="*/ 2958721 w 5260975"/>
                  <a:gd name="connsiteY53" fmla="*/ 4676196 h 4707593"/>
                  <a:gd name="connsiteX54" fmla="*/ 2917915 w 5260975"/>
                  <a:gd name="connsiteY54" fmla="*/ 4681670 h 4707593"/>
                  <a:gd name="connsiteX55" fmla="*/ 2882389 w 5260975"/>
                  <a:gd name="connsiteY55" fmla="*/ 4685126 h 4707593"/>
                  <a:gd name="connsiteX56" fmla="*/ 2825837 w 5260975"/>
                  <a:gd name="connsiteY56" fmla="*/ 4692135 h 4707593"/>
                  <a:gd name="connsiteX57" fmla="*/ 2802313 w 5260975"/>
                  <a:gd name="connsiteY57" fmla="*/ 4693960 h 4707593"/>
                  <a:gd name="connsiteX58" fmla="*/ 2746816 w 5260975"/>
                  <a:gd name="connsiteY58" fmla="*/ 4693863 h 4707593"/>
                  <a:gd name="connsiteX59" fmla="*/ 2727517 w 5260975"/>
                  <a:gd name="connsiteY59" fmla="*/ 4692903 h 4707593"/>
                  <a:gd name="connsiteX60" fmla="*/ 2690359 w 5260975"/>
                  <a:gd name="connsiteY60" fmla="*/ 4680997 h 4707593"/>
                  <a:gd name="connsiteX61" fmla="*/ 2685943 w 5260975"/>
                  <a:gd name="connsiteY61" fmla="*/ 4680133 h 4707593"/>
                  <a:gd name="connsiteX62" fmla="*/ 2661554 w 5260975"/>
                  <a:gd name="connsiteY62" fmla="*/ 4675428 h 4707593"/>
                  <a:gd name="connsiteX63" fmla="*/ 2648208 w 5260975"/>
                  <a:gd name="connsiteY63" fmla="*/ 4673892 h 4707593"/>
                  <a:gd name="connsiteX64" fmla="*/ 2597512 w 5260975"/>
                  <a:gd name="connsiteY64" fmla="*/ 4664099 h 4707593"/>
                  <a:gd name="connsiteX65" fmla="*/ 2568324 w 5260975"/>
                  <a:gd name="connsiteY65" fmla="*/ 4659490 h 4707593"/>
                  <a:gd name="connsiteX66" fmla="*/ 2544704 w 5260975"/>
                  <a:gd name="connsiteY66" fmla="*/ 4660162 h 4707593"/>
                  <a:gd name="connsiteX67" fmla="*/ 2503225 w 5260975"/>
                  <a:gd name="connsiteY67" fmla="*/ 4661026 h 4707593"/>
                  <a:gd name="connsiteX68" fmla="*/ 2489975 w 5260975"/>
                  <a:gd name="connsiteY68" fmla="*/ 4663235 h 4707593"/>
                  <a:gd name="connsiteX69" fmla="*/ 2430061 w 5260975"/>
                  <a:gd name="connsiteY69" fmla="*/ 4656897 h 4707593"/>
                  <a:gd name="connsiteX70" fmla="*/ 2395880 w 5260975"/>
                  <a:gd name="connsiteY70" fmla="*/ 4656417 h 4707593"/>
                  <a:gd name="connsiteX71" fmla="*/ 2357378 w 5260975"/>
                  <a:gd name="connsiteY71" fmla="*/ 4648544 h 4707593"/>
                  <a:gd name="connsiteX72" fmla="*/ 2346145 w 5260975"/>
                  <a:gd name="connsiteY72" fmla="*/ 4648928 h 4707593"/>
                  <a:gd name="connsiteX73" fmla="*/ 2333567 w 5260975"/>
                  <a:gd name="connsiteY73" fmla="*/ 4649600 h 4707593"/>
                  <a:gd name="connsiteX74" fmla="*/ 2294968 w 5260975"/>
                  <a:gd name="connsiteY74" fmla="*/ 4650177 h 4707593"/>
                  <a:gd name="connsiteX75" fmla="*/ 2271540 w 5260975"/>
                  <a:gd name="connsiteY75" fmla="*/ 4653057 h 4707593"/>
                  <a:gd name="connsiteX76" fmla="*/ 2226895 w 5260975"/>
                  <a:gd name="connsiteY76" fmla="*/ 4651329 h 4707593"/>
                  <a:gd name="connsiteX77" fmla="*/ 2210379 w 5260975"/>
                  <a:gd name="connsiteY77" fmla="*/ 4653825 h 4707593"/>
                  <a:gd name="connsiteX78" fmla="*/ 2168613 w 5260975"/>
                  <a:gd name="connsiteY78" fmla="*/ 4654113 h 4707593"/>
                  <a:gd name="connsiteX79" fmla="*/ 2131167 w 5260975"/>
                  <a:gd name="connsiteY79" fmla="*/ 4652673 h 4707593"/>
                  <a:gd name="connsiteX80" fmla="*/ 2095065 w 5260975"/>
                  <a:gd name="connsiteY80" fmla="*/ 4653441 h 4707593"/>
                  <a:gd name="connsiteX81" fmla="*/ 2069237 w 5260975"/>
                  <a:gd name="connsiteY81" fmla="*/ 4656609 h 4707593"/>
                  <a:gd name="connsiteX82" fmla="*/ 2041201 w 5260975"/>
                  <a:gd name="connsiteY82" fmla="*/ 4658529 h 4707593"/>
                  <a:gd name="connsiteX83" fmla="*/ 1963909 w 5260975"/>
                  <a:gd name="connsiteY83" fmla="*/ 4669955 h 4707593"/>
                  <a:gd name="connsiteX84" fmla="*/ 1949603 w 5260975"/>
                  <a:gd name="connsiteY84" fmla="*/ 4667171 h 4707593"/>
                  <a:gd name="connsiteX85" fmla="*/ 1868373 w 5260975"/>
                  <a:gd name="connsiteY85" fmla="*/ 4664578 h 4707593"/>
                  <a:gd name="connsiteX86" fmla="*/ 1850707 w 5260975"/>
                  <a:gd name="connsiteY86" fmla="*/ 4664771 h 4707593"/>
                  <a:gd name="connsiteX87" fmla="*/ 1803275 w 5260975"/>
                  <a:gd name="connsiteY87" fmla="*/ 4653441 h 4707593"/>
                  <a:gd name="connsiteX88" fmla="*/ 1730112 w 5260975"/>
                  <a:gd name="connsiteY88" fmla="*/ 4671396 h 4707593"/>
                  <a:gd name="connsiteX89" fmla="*/ 1661652 w 5260975"/>
                  <a:gd name="connsiteY89" fmla="*/ 4693863 h 4707593"/>
                  <a:gd name="connsiteX90" fmla="*/ 1653011 w 5260975"/>
                  <a:gd name="connsiteY90" fmla="*/ 4696744 h 4707593"/>
                  <a:gd name="connsiteX91" fmla="*/ 1628431 w 5260975"/>
                  <a:gd name="connsiteY91" fmla="*/ 4701641 h 4707593"/>
                  <a:gd name="connsiteX92" fmla="*/ 1597995 w 5260975"/>
                  <a:gd name="connsiteY92" fmla="*/ 4703369 h 4707593"/>
                  <a:gd name="connsiteX93" fmla="*/ 1559396 w 5260975"/>
                  <a:gd name="connsiteY93" fmla="*/ 4707593 h 4707593"/>
                  <a:gd name="connsiteX94" fmla="*/ 1528480 w 5260975"/>
                  <a:gd name="connsiteY94" fmla="*/ 4702312 h 4707593"/>
                  <a:gd name="connsiteX95" fmla="*/ 1485272 w 5260975"/>
                  <a:gd name="connsiteY95" fmla="*/ 4694439 h 4707593"/>
                  <a:gd name="connsiteX96" fmla="*/ 1444562 w 5260975"/>
                  <a:gd name="connsiteY96" fmla="*/ 4686950 h 4707593"/>
                  <a:gd name="connsiteX97" fmla="*/ 1431696 w 5260975"/>
                  <a:gd name="connsiteY97" fmla="*/ 4695783 h 4707593"/>
                  <a:gd name="connsiteX98" fmla="*/ 1411821 w 5260975"/>
                  <a:gd name="connsiteY98" fmla="*/ 4703464 h 4707593"/>
                  <a:gd name="connsiteX99" fmla="*/ 1389738 w 5260975"/>
                  <a:gd name="connsiteY99" fmla="*/ 4694247 h 4707593"/>
                  <a:gd name="connsiteX100" fmla="*/ 1338081 w 5260975"/>
                  <a:gd name="connsiteY100" fmla="*/ 4675141 h 4707593"/>
                  <a:gd name="connsiteX101" fmla="*/ 1305436 w 5260975"/>
                  <a:gd name="connsiteY101" fmla="*/ 4674276 h 4707593"/>
                  <a:gd name="connsiteX102" fmla="*/ 1234481 w 5260975"/>
                  <a:gd name="connsiteY102" fmla="*/ 4666115 h 4707593"/>
                  <a:gd name="connsiteX103" fmla="*/ 1188106 w 5260975"/>
                  <a:gd name="connsiteY103" fmla="*/ 4654497 h 4707593"/>
                  <a:gd name="connsiteX104" fmla="*/ 1154790 w 5260975"/>
                  <a:gd name="connsiteY104" fmla="*/ 4641343 h 4707593"/>
                  <a:gd name="connsiteX105" fmla="*/ 1107069 w 5260975"/>
                  <a:gd name="connsiteY105" fmla="*/ 4624156 h 4707593"/>
                  <a:gd name="connsiteX106" fmla="*/ 1059158 w 5260975"/>
                  <a:gd name="connsiteY106" fmla="*/ 4615227 h 4707593"/>
                  <a:gd name="connsiteX107" fmla="*/ 1024496 w 5260975"/>
                  <a:gd name="connsiteY107" fmla="*/ 4603993 h 4707593"/>
                  <a:gd name="connsiteX108" fmla="*/ 982153 w 5260975"/>
                  <a:gd name="connsiteY108" fmla="*/ 4596311 h 4707593"/>
                  <a:gd name="connsiteX109" fmla="*/ 946628 w 5260975"/>
                  <a:gd name="connsiteY109" fmla="*/ 4596024 h 4707593"/>
                  <a:gd name="connsiteX110" fmla="*/ 890939 w 5260975"/>
                  <a:gd name="connsiteY110" fmla="*/ 4597368 h 4707593"/>
                  <a:gd name="connsiteX111" fmla="*/ 822769 w 5260975"/>
                  <a:gd name="connsiteY111" fmla="*/ 4574133 h 4707593"/>
                  <a:gd name="connsiteX112" fmla="*/ 795212 w 5260975"/>
                  <a:gd name="connsiteY112" fmla="*/ 4568947 h 4707593"/>
                  <a:gd name="connsiteX113" fmla="*/ 769288 w 5260975"/>
                  <a:gd name="connsiteY113" fmla="*/ 4566547 h 4707593"/>
                  <a:gd name="connsiteX114" fmla="*/ 714271 w 5260975"/>
                  <a:gd name="connsiteY114" fmla="*/ 4551089 h 4707593"/>
                  <a:gd name="connsiteX115" fmla="*/ 691900 w 5260975"/>
                  <a:gd name="connsiteY115" fmla="*/ 4545999 h 4707593"/>
                  <a:gd name="connsiteX116" fmla="*/ 660598 w 5260975"/>
                  <a:gd name="connsiteY116" fmla="*/ 4546096 h 4707593"/>
                  <a:gd name="connsiteX117" fmla="*/ 603662 w 5260975"/>
                  <a:gd name="connsiteY117" fmla="*/ 4538991 h 4707593"/>
                  <a:gd name="connsiteX118" fmla="*/ 546821 w 5260975"/>
                  <a:gd name="connsiteY118" fmla="*/ 4518251 h 4707593"/>
                  <a:gd name="connsiteX119" fmla="*/ 522721 w 5260975"/>
                  <a:gd name="connsiteY119" fmla="*/ 4520267 h 4707593"/>
                  <a:gd name="connsiteX120" fmla="*/ 514080 w 5260975"/>
                  <a:gd name="connsiteY120" fmla="*/ 4519788 h 4707593"/>
                  <a:gd name="connsiteX121" fmla="*/ 436404 w 5260975"/>
                  <a:gd name="connsiteY121" fmla="*/ 4508361 h 4707593"/>
                  <a:gd name="connsiteX122" fmla="*/ 428626 w 5260975"/>
                  <a:gd name="connsiteY122" fmla="*/ 4507114 h 4707593"/>
                  <a:gd name="connsiteX123" fmla="*/ 392141 w 5260975"/>
                  <a:gd name="connsiteY123" fmla="*/ 4496936 h 4707593"/>
                  <a:gd name="connsiteX124" fmla="*/ 300157 w 5260975"/>
                  <a:gd name="connsiteY124" fmla="*/ 4490599 h 4707593"/>
                  <a:gd name="connsiteX125" fmla="*/ 294493 w 5260975"/>
                  <a:gd name="connsiteY125" fmla="*/ 4489831 h 4707593"/>
                  <a:gd name="connsiteX126" fmla="*/ 263671 w 5260975"/>
                  <a:gd name="connsiteY126" fmla="*/ 4494919 h 4707593"/>
                  <a:gd name="connsiteX127" fmla="*/ 248406 w 5260975"/>
                  <a:gd name="connsiteY127" fmla="*/ 4502121 h 4707593"/>
                  <a:gd name="connsiteX128" fmla="*/ 224594 w 5260975"/>
                  <a:gd name="connsiteY128" fmla="*/ 4509610 h 4707593"/>
                  <a:gd name="connsiteX129" fmla="*/ 200398 w 5260975"/>
                  <a:gd name="connsiteY129" fmla="*/ 4512395 h 4707593"/>
                  <a:gd name="connsiteX130" fmla="*/ 159783 w 5260975"/>
                  <a:gd name="connsiteY130" fmla="*/ 4501064 h 4707593"/>
                  <a:gd name="connsiteX131" fmla="*/ 144997 w 5260975"/>
                  <a:gd name="connsiteY131" fmla="*/ 4499912 h 4707593"/>
                  <a:gd name="connsiteX132" fmla="*/ 112064 w 5260975"/>
                  <a:gd name="connsiteY132" fmla="*/ 4494440 h 4707593"/>
                  <a:gd name="connsiteX133" fmla="*/ 83259 w 5260975"/>
                  <a:gd name="connsiteY133" fmla="*/ 4494824 h 4707593"/>
                  <a:gd name="connsiteX134" fmla="*/ 60120 w 5260975"/>
                  <a:gd name="connsiteY134" fmla="*/ 4503561 h 4707593"/>
                  <a:gd name="connsiteX135" fmla="*/ 26514 w 5260975"/>
                  <a:gd name="connsiteY135" fmla="*/ 4505289 h 4707593"/>
                  <a:gd name="connsiteX136" fmla="*/ 4814 w 5260975"/>
                  <a:gd name="connsiteY136" fmla="*/ 4498952 h 4707593"/>
                  <a:gd name="connsiteX137" fmla="*/ 398 w 5260975"/>
                  <a:gd name="connsiteY137" fmla="*/ 4498089 h 4707593"/>
                  <a:gd name="connsiteX138" fmla="*/ 0 w 5260975"/>
                  <a:gd name="connsiteY138" fmla="*/ 4498087 h 4707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260975" h="4707593">
                    <a:moveTo>
                      <a:pt x="0" y="0"/>
                    </a:moveTo>
                    <a:lnTo>
                      <a:pt x="5260975" y="0"/>
                    </a:lnTo>
                    <a:lnTo>
                      <a:pt x="5260975" y="3296937"/>
                    </a:lnTo>
                    <a:lnTo>
                      <a:pt x="5260975" y="3518571"/>
                    </a:lnTo>
                    <a:lnTo>
                      <a:pt x="5226503"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3" y="3748498"/>
                      <a:pt x="4977440" y="3752627"/>
                    </a:cubicBezTo>
                    <a:cubicBezTo>
                      <a:pt x="4964094" y="3761268"/>
                      <a:pt x="4949499" y="3768277"/>
                      <a:pt x="4935193" y="3775382"/>
                    </a:cubicBezTo>
                    <a:cubicBezTo>
                      <a:pt x="4922903" y="3781431"/>
                      <a:pt x="4909845" y="3785943"/>
                      <a:pt x="4897844" y="3792472"/>
                    </a:cubicBezTo>
                    <a:cubicBezTo>
                      <a:pt x="4888243" y="3797658"/>
                      <a:pt x="4879697" y="3804859"/>
                      <a:pt x="4870767" y="3811388"/>
                    </a:cubicBezTo>
                    <a:cubicBezTo>
                      <a:pt x="4862990" y="3817052"/>
                      <a:pt x="4854445" y="3821949"/>
                      <a:pt x="4847916"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1" y="4077254"/>
                      <a:pt x="4512727" y="4081479"/>
                      <a:pt x="4502549" y="4089832"/>
                    </a:cubicBezTo>
                    <a:cubicBezTo>
                      <a:pt x="4491987" y="4098473"/>
                      <a:pt x="4479986" y="4105290"/>
                      <a:pt x="4468944" y="4113356"/>
                    </a:cubicBezTo>
                    <a:cubicBezTo>
                      <a:pt x="4463087" y="4117676"/>
                      <a:pt x="4458286" y="4123341"/>
                      <a:pt x="4452622"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solidFill>
                <a:schemeClr val="bg1">
                  <a:alpha val="14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nvGrpSpPr>
            <p:cNvPr id="15" name="Group 14">
              <a:extLst>
                <a:ext uri="{FF2B5EF4-FFF2-40B4-BE49-F238E27FC236}">
                  <a16:creationId xmlns:a16="http://schemas.microsoft.com/office/drawing/2014/main" id="{B2C18990-7F62-45E8-B68F-47E95E4812FC}"/>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6096000" y="4138312"/>
              <a:ext cx="5260975" cy="1410656"/>
              <a:chOff x="6096000" y="4138312"/>
              <a:chExt cx="5260975" cy="1410656"/>
            </a:xfrm>
          </p:grpSpPr>
          <p:sp>
            <p:nvSpPr>
              <p:cNvPr id="10" name="Freeform: Shape 15">
                <a:extLst>
                  <a:ext uri="{FF2B5EF4-FFF2-40B4-BE49-F238E27FC236}">
                    <a16:creationId xmlns:a16="http://schemas.microsoft.com/office/drawing/2014/main" id="{AC206BB2-3759-4DF0-9932-7445B6367A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6">
                <a:extLst>
                  <a:ext uri="{FF2B5EF4-FFF2-40B4-BE49-F238E27FC236}">
                    <a16:creationId xmlns:a16="http://schemas.microsoft.com/office/drawing/2014/main" id="{381FA6FA-3CB6-4F57-8871-82DDE5BE86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pic>
        <p:nvPicPr>
          <p:cNvPr id="4" name="מדיה מקוונת 3" title="תום עידן: המלכה אליזבת' השנייה הלכה לעולמה בגיל 96">
            <a:hlinkClick r:id="" action="ppaction://media"/>
            <a:extLst>
              <a:ext uri="{FF2B5EF4-FFF2-40B4-BE49-F238E27FC236}">
                <a16:creationId xmlns:a16="http://schemas.microsoft.com/office/drawing/2014/main" id="{4A512FF8-5105-4BB6-5B96-3BBB9D2C09C7}"/>
              </a:ext>
            </a:extLst>
          </p:cNvPr>
          <p:cNvPicPr>
            <a:picLocks noRot="1" noChangeAspect="1"/>
          </p:cNvPicPr>
          <p:nvPr>
            <a:videoFile r:link="rId1"/>
          </p:nvPr>
        </p:nvPicPr>
        <p:blipFill>
          <a:blip r:embed="rId4"/>
          <a:stretch>
            <a:fillRect/>
          </a:stretch>
        </p:blipFill>
        <p:spPr>
          <a:xfrm>
            <a:off x="6541932" y="1648232"/>
            <a:ext cx="4369112" cy="2468548"/>
          </a:xfrm>
          <a:prstGeom prst="rect">
            <a:avLst/>
          </a:prstGeom>
        </p:spPr>
      </p:pic>
      <p:sp>
        <p:nvSpPr>
          <p:cNvPr id="7" name="מלבן: פינות מעוגלות 6">
            <a:extLst>
              <a:ext uri="{FF2B5EF4-FFF2-40B4-BE49-F238E27FC236}">
                <a16:creationId xmlns:a16="http://schemas.microsoft.com/office/drawing/2014/main" id="{A320A82E-20C9-11C2-914A-FAB01C0782FA}"/>
              </a:ext>
            </a:extLst>
          </p:cNvPr>
          <p:cNvSpPr/>
          <p:nvPr/>
        </p:nvSpPr>
        <p:spPr>
          <a:xfrm>
            <a:off x="835025" y="3195172"/>
            <a:ext cx="4295822" cy="2353796"/>
          </a:xfrm>
          <a:prstGeom prst="roundRect">
            <a:avLst/>
          </a:prstGeom>
        </p:spPr>
        <p:style>
          <a:lnRef idx="2">
            <a:schemeClr val="accent6"/>
          </a:lnRef>
          <a:fillRef idx="1">
            <a:schemeClr val="lt1"/>
          </a:fillRef>
          <a:effectRef idx="0">
            <a:schemeClr val="accent6"/>
          </a:effectRef>
          <a:fontRef idx="minor">
            <a:schemeClr val="dk1"/>
          </a:fontRef>
        </p:style>
        <p:txBody>
          <a:bodyPr rtlCol="1" anchor="ctr"/>
          <a:lstStyle/>
          <a:p>
            <a:pPr algn="ctr"/>
            <a:r>
              <a:rPr lang="he-IL"/>
              <a:t>כתבו </a:t>
            </a:r>
            <a:r>
              <a:rPr lang="he-IL" b="1"/>
              <a:t>שלוש עובדות </a:t>
            </a:r>
            <a:r>
              <a:rPr lang="he-IL"/>
              <a:t>שלמדת מהכתבה על מלכת אנגליה? </a:t>
            </a:r>
          </a:p>
          <a:p>
            <a:pPr algn="ctr"/>
            <a:r>
              <a:rPr lang="he-IL"/>
              <a:t>כתבו </a:t>
            </a:r>
            <a:r>
              <a:rPr lang="he-IL" b="1"/>
              <a:t>שתי שאלות </a:t>
            </a:r>
            <a:r>
              <a:rPr lang="he-IL"/>
              <a:t>שמסקרנות אותך? </a:t>
            </a:r>
          </a:p>
          <a:p>
            <a:pPr algn="ctr"/>
            <a:r>
              <a:rPr lang="he-IL"/>
              <a:t>כתבו את </a:t>
            </a:r>
            <a:r>
              <a:rPr lang="he-IL" b="1"/>
              <a:t>דעתכם</a:t>
            </a:r>
            <a:r>
              <a:rPr lang="he-IL"/>
              <a:t> –" מה היתרון/חיסרון בשלטון של בית  מלוכה </a:t>
            </a:r>
            <a:endParaRPr lang="he-IL" dirty="0"/>
          </a:p>
        </p:txBody>
      </p:sp>
    </p:spTree>
    <p:extLst>
      <p:ext uri="{BB962C8B-B14F-4D97-AF65-F5344CB8AC3E}">
        <p14:creationId xmlns:p14="http://schemas.microsoft.com/office/powerpoint/2010/main" val="3352907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לבן: פינות מעוגלות 1">
            <a:extLst>
              <a:ext uri="{FF2B5EF4-FFF2-40B4-BE49-F238E27FC236}">
                <a16:creationId xmlns:a16="http://schemas.microsoft.com/office/drawing/2014/main" id="{72D25D40-25F3-18FA-DF20-863DB0C7F415}"/>
              </a:ext>
            </a:extLst>
          </p:cNvPr>
          <p:cNvSpPr/>
          <p:nvPr/>
        </p:nvSpPr>
        <p:spPr>
          <a:xfrm>
            <a:off x="7797057" y="887896"/>
            <a:ext cx="4191968" cy="2541104"/>
          </a:xfrm>
          <a:prstGeom prst="roundRect">
            <a:avLst/>
          </a:prstGeom>
        </p:spPr>
        <p:style>
          <a:lnRef idx="2">
            <a:schemeClr val="accent6"/>
          </a:lnRef>
          <a:fillRef idx="1">
            <a:schemeClr val="lt1"/>
          </a:fillRef>
          <a:effectRef idx="0">
            <a:schemeClr val="accent6"/>
          </a:effectRef>
          <a:fontRef idx="minor">
            <a:schemeClr val="dk1"/>
          </a:fontRef>
        </p:style>
        <p:txBody>
          <a:bodyPr rtlCol="1" anchor="ctr"/>
          <a:lstStyle/>
          <a:p>
            <a:pPr algn="ctr"/>
            <a:r>
              <a:rPr lang="he-IL" b="1" i="0" dirty="0">
                <a:solidFill>
                  <a:srgbClr val="000000"/>
                </a:solidFill>
                <a:effectLst/>
                <a:latin typeface="OpenSans-Bold"/>
              </a:rPr>
              <a:t>הנסיך וויליאם</a:t>
            </a:r>
            <a:r>
              <a:rPr lang="he-IL" b="0" i="0" dirty="0">
                <a:solidFill>
                  <a:srgbClr val="000000"/>
                </a:solidFill>
                <a:effectLst/>
                <a:latin typeface="OpenSans-Regular"/>
              </a:rPr>
              <a:t> התאהב באישה "פשוטה" ונטולת מעמד </a:t>
            </a:r>
            <a:r>
              <a:rPr lang="he-IL" b="0" i="0" dirty="0" err="1">
                <a:solidFill>
                  <a:srgbClr val="000000"/>
                </a:solidFill>
                <a:effectLst/>
                <a:latin typeface="OpenSans-Regular"/>
              </a:rPr>
              <a:t>היתה</a:t>
            </a:r>
            <a:r>
              <a:rPr lang="he-IL" b="0" i="0" dirty="0">
                <a:solidFill>
                  <a:srgbClr val="000000"/>
                </a:solidFill>
                <a:effectLst/>
                <a:latin typeface="OpenSans-Regular"/>
              </a:rPr>
              <a:t> סקנדל? בית המלוכה אולי בלע את הצפרדע נטולת הדם הכחול וניסה לשדר עסקים כרגיל אבל ב-2012 פרסם מגזין </a:t>
            </a:r>
            <a:r>
              <a:rPr lang="en-US" b="0" i="0" dirty="0">
                <a:solidFill>
                  <a:srgbClr val="000000"/>
                </a:solidFill>
                <a:effectLst/>
                <a:latin typeface="OpenSans-Regular"/>
              </a:rPr>
              <a:t>CLOSER </a:t>
            </a:r>
            <a:r>
              <a:rPr lang="he-IL" b="0" i="0" dirty="0">
                <a:solidFill>
                  <a:srgbClr val="000000"/>
                </a:solidFill>
                <a:effectLst/>
                <a:latin typeface="OpenSans-Regular"/>
              </a:rPr>
              <a:t>האנגלי תמונות של קייט </a:t>
            </a:r>
            <a:r>
              <a:rPr lang="he-IL" b="0" i="0" dirty="0" err="1">
                <a:solidFill>
                  <a:srgbClr val="000000"/>
                </a:solidFill>
                <a:effectLst/>
                <a:latin typeface="OpenSans-Regular"/>
              </a:rPr>
              <a:t>מידלטון</a:t>
            </a:r>
            <a:r>
              <a:rPr lang="he-IL" b="0" i="0" dirty="0">
                <a:solidFill>
                  <a:srgbClr val="000000"/>
                </a:solidFill>
                <a:effectLst/>
                <a:latin typeface="OpenSans-Regular"/>
              </a:rPr>
              <a:t> משתזפת טופלס בחופשה.</a:t>
            </a:r>
            <a:endParaRPr lang="he-IL" dirty="0"/>
          </a:p>
        </p:txBody>
      </p:sp>
      <p:pic>
        <p:nvPicPr>
          <p:cNvPr id="3" name="מציין מיקום תוכן 5">
            <a:extLst>
              <a:ext uri="{FF2B5EF4-FFF2-40B4-BE49-F238E27FC236}">
                <a16:creationId xmlns:a16="http://schemas.microsoft.com/office/drawing/2014/main" id="{063D3742-3EF1-1EAB-B5FB-D784A2882810}"/>
              </a:ext>
            </a:extLst>
          </p:cNvPr>
          <p:cNvPicPr>
            <a:picLocks noChangeAspect="1"/>
          </p:cNvPicPr>
          <p:nvPr/>
        </p:nvPicPr>
        <p:blipFill>
          <a:blip r:embed="rId2"/>
          <a:stretch>
            <a:fillRect/>
          </a:stretch>
        </p:blipFill>
        <p:spPr>
          <a:xfrm>
            <a:off x="10046307" y="3429000"/>
            <a:ext cx="1701318" cy="3029563"/>
          </a:xfrm>
          <a:prstGeom prst="rect">
            <a:avLst/>
          </a:prstGeom>
        </p:spPr>
      </p:pic>
      <p:sp>
        <p:nvSpPr>
          <p:cNvPr id="4" name="מלבן: פינות מעוגלות 3">
            <a:extLst>
              <a:ext uri="{FF2B5EF4-FFF2-40B4-BE49-F238E27FC236}">
                <a16:creationId xmlns:a16="http://schemas.microsoft.com/office/drawing/2014/main" id="{AC907BEE-B977-29FB-2219-B9C7B6B7BE04}"/>
              </a:ext>
            </a:extLst>
          </p:cNvPr>
          <p:cNvSpPr/>
          <p:nvPr/>
        </p:nvSpPr>
        <p:spPr>
          <a:xfrm>
            <a:off x="2266393" y="-193350"/>
            <a:ext cx="5404337" cy="4168845"/>
          </a:xfrm>
          <a:prstGeom prst="roundRect">
            <a:avLst/>
          </a:prstGeom>
        </p:spPr>
        <p:style>
          <a:lnRef idx="2">
            <a:schemeClr val="accent6"/>
          </a:lnRef>
          <a:fillRef idx="1">
            <a:schemeClr val="lt1"/>
          </a:fillRef>
          <a:effectRef idx="0">
            <a:schemeClr val="accent6"/>
          </a:effectRef>
          <a:fontRef idx="minor">
            <a:schemeClr val="dk1"/>
          </a:fontRef>
        </p:style>
        <p:txBody>
          <a:bodyPr rtlCol="1" anchor="ctr"/>
          <a:lstStyle/>
          <a:p>
            <a:pPr algn="ctr"/>
            <a:r>
              <a:rPr lang="he-IL" b="0" i="0" dirty="0">
                <a:solidFill>
                  <a:srgbClr val="000000"/>
                </a:solidFill>
                <a:effectLst/>
                <a:latin typeface="OpenSans-Regular"/>
              </a:rPr>
              <a:t>.</a:t>
            </a:r>
            <a:endParaRPr lang="he-IL" dirty="0"/>
          </a:p>
        </p:txBody>
      </p:sp>
      <p:sp>
        <p:nvSpPr>
          <p:cNvPr id="5" name="מלבן: פינות מעוגלות 4">
            <a:extLst>
              <a:ext uri="{FF2B5EF4-FFF2-40B4-BE49-F238E27FC236}">
                <a16:creationId xmlns:a16="http://schemas.microsoft.com/office/drawing/2014/main" id="{447FC4B7-8771-FA3F-C213-35885D13CF71}"/>
              </a:ext>
            </a:extLst>
          </p:cNvPr>
          <p:cNvSpPr/>
          <p:nvPr/>
        </p:nvSpPr>
        <p:spPr>
          <a:xfrm>
            <a:off x="1973312" y="3903350"/>
            <a:ext cx="7747348" cy="3017215"/>
          </a:xfrm>
          <a:prstGeom prst="roundRect">
            <a:avLst/>
          </a:prstGeom>
        </p:spPr>
        <p:style>
          <a:lnRef idx="2">
            <a:schemeClr val="accent6"/>
          </a:lnRef>
          <a:fillRef idx="1">
            <a:schemeClr val="lt1"/>
          </a:fillRef>
          <a:effectRef idx="0">
            <a:schemeClr val="accent6"/>
          </a:effectRef>
          <a:fontRef idx="minor">
            <a:schemeClr val="dk1"/>
          </a:fontRef>
        </p:style>
        <p:txBody>
          <a:bodyPr rtlCol="1" anchor="ctr"/>
          <a:lstStyle/>
          <a:p>
            <a:r>
              <a:rPr lang="he-IL" b="0" i="0">
                <a:solidFill>
                  <a:srgbClr val="000000"/>
                </a:solidFill>
                <a:effectLst/>
                <a:latin typeface="OpenSans-Regular"/>
              </a:rPr>
              <a:t>אפשר לכתוב ספר שלם על הפאדיחות שהביאה איתה מייגן מרקל לארמון. החל מהיותה אמריקאית, גרושה וכמובן בגוון הלא נכון, ועד לשמועות על התנהגות מגעילה לצוות הארמון, הרחקה של </a:t>
            </a:r>
            <a:r>
              <a:rPr lang="he-IL" b="1" i="0">
                <a:solidFill>
                  <a:srgbClr val="000000"/>
                </a:solidFill>
                <a:effectLst/>
                <a:latin typeface="OpenSans-Bold"/>
              </a:rPr>
              <a:t>הנסיך הארי</a:t>
            </a:r>
            <a:r>
              <a:rPr lang="he-IL" b="0" i="0">
                <a:solidFill>
                  <a:srgbClr val="000000"/>
                </a:solidFill>
                <a:effectLst/>
                <a:latin typeface="OpenSans-Regular"/>
              </a:rPr>
              <a:t> מאחיו, ריבים עם הגיסה קייט, המשפחה המטורללת שיצאה מפארק הקרוואנים כדי לטנף עליה ועוד ועוד.</a:t>
            </a:r>
            <a:br>
              <a:rPr lang="he-IL"/>
            </a:br>
            <a:br>
              <a:rPr lang="he-IL"/>
            </a:br>
            <a:r>
              <a:rPr lang="he-IL" b="0" i="0">
                <a:solidFill>
                  <a:srgbClr val="000000"/>
                </a:solidFill>
                <a:effectLst/>
                <a:latin typeface="OpenSans-Regular"/>
              </a:rPr>
              <a:t>אבל הסקנדל הגדול ביותר שהגיע לארמון בעקבותיה הוא העזיבה של השניים לא רק את בריטניה, אלא את בית המלוכה. השניים ויתרו על התארים שלהם לטובת חיים "רגילים" בלוס אנג'לס, וכיום הארי, טכנית, כבר לא נושא את תואר הנסיכות ולא צריך לפנות אליו כ"הוד מעלתך".</a:t>
            </a:r>
            <a:endParaRPr lang="he-IL" dirty="0"/>
          </a:p>
        </p:txBody>
      </p:sp>
      <p:pic>
        <p:nvPicPr>
          <p:cNvPr id="6" name="תמונה 5">
            <a:extLst>
              <a:ext uri="{FF2B5EF4-FFF2-40B4-BE49-F238E27FC236}">
                <a16:creationId xmlns:a16="http://schemas.microsoft.com/office/drawing/2014/main" id="{1095AEDF-5B6F-D058-442B-57B554EB1109}"/>
              </a:ext>
            </a:extLst>
          </p:cNvPr>
          <p:cNvPicPr>
            <a:picLocks noChangeAspect="1"/>
          </p:cNvPicPr>
          <p:nvPr/>
        </p:nvPicPr>
        <p:blipFill>
          <a:blip r:embed="rId3"/>
          <a:stretch>
            <a:fillRect/>
          </a:stretch>
        </p:blipFill>
        <p:spPr>
          <a:xfrm>
            <a:off x="444374" y="266011"/>
            <a:ext cx="1701319" cy="3024702"/>
          </a:xfrm>
          <a:prstGeom prst="rect">
            <a:avLst/>
          </a:prstGeom>
        </p:spPr>
      </p:pic>
      <p:sp>
        <p:nvSpPr>
          <p:cNvPr id="7" name="תיבת טקסט 6">
            <a:extLst>
              <a:ext uri="{FF2B5EF4-FFF2-40B4-BE49-F238E27FC236}">
                <a16:creationId xmlns:a16="http://schemas.microsoft.com/office/drawing/2014/main" id="{576D273B-E7B3-C79A-6C4F-5099F11F4E0E}"/>
              </a:ext>
            </a:extLst>
          </p:cNvPr>
          <p:cNvSpPr txBox="1"/>
          <p:nvPr/>
        </p:nvSpPr>
        <p:spPr>
          <a:xfrm>
            <a:off x="2134241" y="70202"/>
            <a:ext cx="5404337" cy="3416320"/>
          </a:xfrm>
          <a:prstGeom prst="rect">
            <a:avLst/>
          </a:prstGeom>
          <a:noFill/>
        </p:spPr>
        <p:txBody>
          <a:bodyPr wrap="square">
            <a:spAutoFit/>
          </a:bodyPr>
          <a:lstStyle/>
          <a:p>
            <a:r>
              <a:rPr lang="he-IL" b="0" i="0" dirty="0">
                <a:solidFill>
                  <a:srgbClr val="000000"/>
                </a:solidFill>
                <a:effectLst/>
                <a:latin typeface="OpenSans-Regular"/>
              </a:rPr>
              <a:t>הנישואים שהסתיימו בסקנדל הגדול בעולם שעדיין נתפס כקונספירציה של בית המלוכה בעיני רבים, ייצרו </a:t>
            </a:r>
            <a:r>
              <a:rPr lang="he-IL" b="0" i="0" dirty="0" err="1">
                <a:solidFill>
                  <a:srgbClr val="000000"/>
                </a:solidFill>
                <a:effectLst/>
                <a:latin typeface="OpenSans-Regular"/>
              </a:rPr>
              <a:t>איספור</a:t>
            </a:r>
            <a:r>
              <a:rPr lang="he-IL" b="0" i="0" dirty="0">
                <a:solidFill>
                  <a:srgbClr val="000000"/>
                </a:solidFill>
                <a:effectLst/>
                <a:latin typeface="OpenSans-Regular"/>
              </a:rPr>
              <a:t> שערוריות לאורך הנישואים. נראה ש</a:t>
            </a:r>
            <a:r>
              <a:rPr lang="he-IL" b="1" i="0" dirty="0">
                <a:solidFill>
                  <a:srgbClr val="000000"/>
                </a:solidFill>
                <a:effectLst/>
                <a:latin typeface="OpenSans-Bold"/>
              </a:rPr>
              <a:t>הנסיך </a:t>
            </a:r>
            <a:r>
              <a:rPr lang="he-IL" b="1" i="0" dirty="0" err="1">
                <a:solidFill>
                  <a:srgbClr val="000000"/>
                </a:solidFill>
                <a:effectLst/>
                <a:latin typeface="OpenSans-Bold"/>
              </a:rPr>
              <a:t>צ'ארלס</a:t>
            </a:r>
            <a:r>
              <a:rPr lang="he-IL" b="0" i="0" dirty="0">
                <a:solidFill>
                  <a:srgbClr val="000000"/>
                </a:solidFill>
                <a:effectLst/>
                <a:latin typeface="OpenSans-Regular"/>
              </a:rPr>
              <a:t> ו</a:t>
            </a:r>
            <a:r>
              <a:rPr lang="he-IL" b="1" i="0" dirty="0">
                <a:solidFill>
                  <a:srgbClr val="000000"/>
                </a:solidFill>
                <a:effectLst/>
                <a:latin typeface="OpenSans-Bold"/>
              </a:rPr>
              <a:t>הנסיכה דיאנה</a:t>
            </a:r>
            <a:r>
              <a:rPr lang="he-IL" b="0" i="0" dirty="0">
                <a:solidFill>
                  <a:srgbClr val="000000"/>
                </a:solidFill>
                <a:effectLst/>
                <a:latin typeface="OpenSans-Regular"/>
              </a:rPr>
              <a:t>, שכנראה פשוט לא אהבו אחד את </a:t>
            </a:r>
            <a:r>
              <a:rPr lang="he-IL" b="0" i="0" dirty="0" err="1">
                <a:solidFill>
                  <a:srgbClr val="000000"/>
                </a:solidFill>
                <a:effectLst/>
                <a:latin typeface="OpenSans-Regular"/>
              </a:rPr>
              <a:t>השניה</a:t>
            </a:r>
            <a:r>
              <a:rPr lang="he-IL" b="0" i="0" dirty="0">
                <a:solidFill>
                  <a:srgbClr val="000000"/>
                </a:solidFill>
                <a:effectLst/>
                <a:latin typeface="OpenSans-Regular"/>
              </a:rPr>
              <a:t>, לא הצליחו להחזיק תמונה שנראית טוב כלפי חוץ.</a:t>
            </a:r>
            <a:br>
              <a:rPr lang="he-IL" dirty="0"/>
            </a:br>
            <a:br>
              <a:rPr lang="he-IL" dirty="0"/>
            </a:br>
            <a:r>
              <a:rPr lang="he-IL" b="0" i="0" dirty="0">
                <a:solidFill>
                  <a:srgbClr val="000000"/>
                </a:solidFill>
                <a:effectLst/>
                <a:latin typeface="OpenSans-Regular"/>
              </a:rPr>
              <a:t>זה התחיל בפרסום של שיחה שאותה כביכול ניהלה דיאנה עם מאהב, המשיך בפרסום של שיחה שאותה ניהל </a:t>
            </a:r>
            <a:r>
              <a:rPr lang="he-IL" b="0" i="0" dirty="0" err="1">
                <a:solidFill>
                  <a:srgbClr val="000000"/>
                </a:solidFill>
                <a:effectLst/>
                <a:latin typeface="OpenSans-Regular"/>
              </a:rPr>
              <a:t>צ'ארלס</a:t>
            </a:r>
            <a:r>
              <a:rPr lang="he-IL" b="0" i="0" dirty="0">
                <a:solidFill>
                  <a:srgbClr val="000000"/>
                </a:solidFill>
                <a:effectLst/>
                <a:latin typeface="OpenSans-Regular"/>
              </a:rPr>
              <a:t> עם קמילה (אשתו כיום, אך באותה תקופה היא </a:t>
            </a:r>
            <a:r>
              <a:rPr lang="he-IL" b="0" i="0" dirty="0" err="1">
                <a:solidFill>
                  <a:srgbClr val="000000"/>
                </a:solidFill>
                <a:effectLst/>
                <a:latin typeface="OpenSans-Regular"/>
              </a:rPr>
              <a:t>היתה</a:t>
            </a:r>
            <a:r>
              <a:rPr lang="he-IL" b="0" i="0" dirty="0">
                <a:solidFill>
                  <a:srgbClr val="000000"/>
                </a:solidFill>
                <a:effectLst/>
                <a:latin typeface="OpenSans-Regular"/>
              </a:rPr>
              <a:t> נשואה לאדם אחר) והתפוצץ סופית בראיון טלוויזיוני של דיאנה בו סיפרה על הקשיים שלה, על דיכאון אחר לידה, הפרעות אכילה והרומן הלא מאוד סודי של בעלה.</a:t>
            </a:r>
            <a:endParaRPr lang="he-IL" dirty="0"/>
          </a:p>
        </p:txBody>
      </p:sp>
      <p:pic>
        <p:nvPicPr>
          <p:cNvPr id="8" name="תמונה 7">
            <a:extLst>
              <a:ext uri="{FF2B5EF4-FFF2-40B4-BE49-F238E27FC236}">
                <a16:creationId xmlns:a16="http://schemas.microsoft.com/office/drawing/2014/main" id="{DBDF8211-82FD-5260-71F9-80C142CCCC0A}"/>
              </a:ext>
            </a:extLst>
          </p:cNvPr>
          <p:cNvPicPr>
            <a:picLocks noChangeAspect="1"/>
          </p:cNvPicPr>
          <p:nvPr/>
        </p:nvPicPr>
        <p:blipFill>
          <a:blip r:embed="rId4"/>
          <a:stretch>
            <a:fillRect/>
          </a:stretch>
        </p:blipFill>
        <p:spPr>
          <a:xfrm>
            <a:off x="46809" y="4000128"/>
            <a:ext cx="1926503" cy="2401620"/>
          </a:xfrm>
          <a:prstGeom prst="rect">
            <a:avLst/>
          </a:prstGeom>
        </p:spPr>
      </p:pic>
      <p:sp>
        <p:nvSpPr>
          <p:cNvPr id="9" name="מלבן 8">
            <a:extLst>
              <a:ext uri="{FF2B5EF4-FFF2-40B4-BE49-F238E27FC236}">
                <a16:creationId xmlns:a16="http://schemas.microsoft.com/office/drawing/2014/main" id="{55EAE628-BC1B-97A8-0634-485ABDA7F9B2}"/>
              </a:ext>
            </a:extLst>
          </p:cNvPr>
          <p:cNvSpPr/>
          <p:nvPr/>
        </p:nvSpPr>
        <p:spPr>
          <a:xfrm>
            <a:off x="7722411" y="266011"/>
            <a:ext cx="4191967" cy="38100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r>
              <a:rPr lang="he-IL" b="1" i="0" dirty="0">
                <a:solidFill>
                  <a:schemeClr val="accent2"/>
                </a:solidFill>
                <a:effectLst/>
                <a:highlight>
                  <a:srgbClr val="FFFF00"/>
                </a:highlight>
                <a:latin typeface="OpenSans-Bold"/>
              </a:rPr>
              <a:t> </a:t>
            </a:r>
            <a:r>
              <a:rPr lang="he-IL" sz="2800" b="1" i="0" dirty="0">
                <a:solidFill>
                  <a:schemeClr val="accent2"/>
                </a:solidFill>
                <a:effectLst/>
                <a:highlight>
                  <a:srgbClr val="FFFF00"/>
                </a:highlight>
                <a:latin typeface="OpenSans-Bold"/>
              </a:rPr>
              <a:t>השערוריות של בית המלוכה</a:t>
            </a:r>
          </a:p>
        </p:txBody>
      </p:sp>
    </p:spTree>
    <p:extLst>
      <p:ext uri="{BB962C8B-B14F-4D97-AF65-F5344CB8AC3E}">
        <p14:creationId xmlns:p14="http://schemas.microsoft.com/office/powerpoint/2010/main" val="24546725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A5D0843-82D1-863C-D453-D576ED1EBC26}"/>
              </a:ext>
            </a:extLst>
          </p:cNvPr>
          <p:cNvSpPr>
            <a:spLocks noGrp="1"/>
          </p:cNvSpPr>
          <p:nvPr>
            <p:ph type="title"/>
          </p:nvPr>
        </p:nvSpPr>
        <p:spPr/>
        <p:txBody>
          <a:bodyPr/>
          <a:lstStyle/>
          <a:p>
            <a:pPr algn="ctr"/>
            <a:r>
              <a:rPr lang="en-US" dirty="0"/>
              <a:t> </a:t>
            </a:r>
            <a:r>
              <a:rPr lang="he-IL" dirty="0"/>
              <a:t>ואי אפשר בלי קצת הומור</a:t>
            </a:r>
          </a:p>
        </p:txBody>
      </p:sp>
      <p:pic>
        <p:nvPicPr>
          <p:cNvPr id="4" name="מדיה מקוונת 3" title="זהו זה! | צ'ארלס ואליזבת (עונה 4, פרק 5)">
            <a:hlinkClick r:id="" action="ppaction://media"/>
            <a:extLst>
              <a:ext uri="{FF2B5EF4-FFF2-40B4-BE49-F238E27FC236}">
                <a16:creationId xmlns:a16="http://schemas.microsoft.com/office/drawing/2014/main" id="{2C6EB890-1BD6-83CA-0936-7D909F75426A}"/>
              </a:ext>
            </a:extLst>
          </p:cNvPr>
          <p:cNvPicPr>
            <a:picLocks noGrp="1" noRot="1" noChangeAspect="1"/>
          </p:cNvPicPr>
          <p:nvPr>
            <p:ph idx="1"/>
            <a:videoFile r:link="rId1"/>
          </p:nvPr>
        </p:nvPicPr>
        <p:blipFill>
          <a:blip r:embed="rId3"/>
          <a:stretch>
            <a:fillRect/>
          </a:stretch>
        </p:blipFill>
        <p:spPr>
          <a:xfrm>
            <a:off x="2246313" y="1852129"/>
            <a:ext cx="7700962" cy="4351338"/>
          </a:xfrm>
          <a:prstGeom prst="rect">
            <a:avLst/>
          </a:prstGeom>
        </p:spPr>
      </p:pic>
    </p:spTree>
    <p:extLst>
      <p:ext uri="{BB962C8B-B14F-4D97-AF65-F5344CB8AC3E}">
        <p14:creationId xmlns:p14="http://schemas.microsoft.com/office/powerpoint/2010/main" val="2186100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97</TotalTime>
  <Words>831</Words>
  <Application>Microsoft Office PowerPoint</Application>
  <PresentationFormat>מסך רחב</PresentationFormat>
  <Paragraphs>26</Paragraphs>
  <Slides>8</Slides>
  <Notes>0</Notes>
  <HiddenSlides>0</HiddenSlides>
  <MMClips>2</MMClips>
  <ScaleCrop>false</ScaleCrop>
  <HeadingPairs>
    <vt:vector size="6" baseType="variant">
      <vt:variant>
        <vt:lpstr>גופנים בשימוש</vt:lpstr>
      </vt:variant>
      <vt:variant>
        <vt:i4>6</vt:i4>
      </vt:variant>
      <vt:variant>
        <vt:lpstr>ערכת נושא</vt:lpstr>
      </vt:variant>
      <vt:variant>
        <vt:i4>1</vt:i4>
      </vt:variant>
      <vt:variant>
        <vt:lpstr>כותרות שקופיות</vt:lpstr>
      </vt:variant>
      <vt:variant>
        <vt:i4>8</vt:i4>
      </vt:variant>
    </vt:vector>
  </HeadingPairs>
  <TitlesOfParts>
    <vt:vector size="15" baseType="lpstr">
      <vt:lpstr>Arial</vt:lpstr>
      <vt:lpstr>Calibri</vt:lpstr>
      <vt:lpstr>Calibri Light</vt:lpstr>
      <vt:lpstr>David</vt:lpstr>
      <vt:lpstr>OpenSans-Bold</vt:lpstr>
      <vt:lpstr>OpenSans-Regular</vt:lpstr>
      <vt:lpstr>ערכת נושא Office</vt:lpstr>
      <vt:lpstr>מצגת של PowerPoint‏</vt:lpstr>
      <vt:lpstr>מצגת של PowerPoint‏</vt:lpstr>
      <vt:lpstr>מצגת של PowerPoint‏</vt:lpstr>
      <vt:lpstr>סוג השלטון בממלכה המאוחדת- מונרכיה חוקתית </vt:lpstr>
      <vt:lpstr>מצגת של PowerPoint‏</vt:lpstr>
      <vt:lpstr>מצגת של PowerPoint‏</vt:lpstr>
      <vt:lpstr>מצגת של PowerPoint‏</vt:lpstr>
      <vt:lpstr> ואי אפשר בלי קצת הומור</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שירלי מבורך</dc:creator>
  <cp:lastModifiedBy>שירלי מבורך</cp:lastModifiedBy>
  <cp:revision>1</cp:revision>
  <dcterms:created xsi:type="dcterms:W3CDTF">2022-09-09T08:17:33Z</dcterms:created>
  <dcterms:modified xsi:type="dcterms:W3CDTF">2022-09-09T09:55:26Z</dcterms:modified>
</cp:coreProperties>
</file>