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89" r:id="rId3"/>
    <p:sldId id="276" r:id="rId4"/>
    <p:sldId id="277" r:id="rId5"/>
    <p:sldId id="296" r:id="rId6"/>
    <p:sldId id="280" r:id="rId7"/>
    <p:sldId id="298" r:id="rId8"/>
    <p:sldId id="281" r:id="rId9"/>
    <p:sldId id="299" r:id="rId10"/>
    <p:sldId id="279" r:id="rId11"/>
    <p:sldId id="297" r:id="rId12"/>
    <p:sldId id="270" r:id="rId13"/>
    <p:sldId id="271" r:id="rId14"/>
    <p:sldId id="272" r:id="rId15"/>
    <p:sldId id="273" r:id="rId16"/>
    <p:sldId id="274" r:id="rId17"/>
    <p:sldId id="275" r:id="rId18"/>
    <p:sldId id="282" r:id="rId19"/>
    <p:sldId id="283" r:id="rId20"/>
    <p:sldId id="284" r:id="rId21"/>
    <p:sldId id="285" r:id="rId22"/>
    <p:sldId id="286" r:id="rId23"/>
    <p:sldId id="287" r:id="rId24"/>
    <p:sldId id="288" r:id="rId25"/>
    <p:sldId id="290" r:id="rId26"/>
    <p:sldId id="291" r:id="rId27"/>
    <p:sldId id="292" r:id="rId28"/>
    <p:sldId id="293" r:id="rId29"/>
    <p:sldId id="295" r:id="rId30"/>
  </p:sldIdLst>
  <p:sldSz cx="12192000" cy="6858000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slide" Target="slides/slide25.xml" /><Relationship Id="rId3" Type="http://schemas.openxmlformats.org/officeDocument/2006/relationships/slide" Target="slides/slide2.xml" /><Relationship Id="rId21" Type="http://schemas.openxmlformats.org/officeDocument/2006/relationships/slide" Target="slides/slide20.xml" /><Relationship Id="rId34" Type="http://schemas.openxmlformats.org/officeDocument/2006/relationships/tableStyles" Target="tableStyles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slide" Target="slides/slide24.xml" /><Relationship Id="rId33" Type="http://schemas.openxmlformats.org/officeDocument/2006/relationships/theme" Target="theme/theme1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29" Type="http://schemas.openxmlformats.org/officeDocument/2006/relationships/slide" Target="slides/slide28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slide" Target="slides/slide23.xml" /><Relationship Id="rId32" Type="http://schemas.openxmlformats.org/officeDocument/2006/relationships/viewProps" Target="viewProps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slide" Target="slides/slide27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31" Type="http://schemas.openxmlformats.org/officeDocument/2006/relationships/presProps" Target="presProps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slide" Target="slides/slide26.xml" /><Relationship Id="rId30" Type="http://schemas.openxmlformats.org/officeDocument/2006/relationships/slide" Target="slides/slide29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B07A8DCE-689C-2D96-7B0A-14110873B1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C38CF01C-F9F7-3C6F-0A6A-AB9C41DDAD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210BF892-A07D-7071-CF25-2D89B0C5CD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7589D-D81E-4502-84DB-D1D050E816ED}" type="datetimeFigureOut">
              <a:rPr lang="he-IL" smtClean="0"/>
              <a:t>ט"ו/תמוז/תשפ"ב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B3FB57E4-8DB3-E4F1-5436-0F3783BF8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8EC133F7-757B-08BE-757F-D35E4E047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3AE81-6895-4E63-987F-CB646E74C455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7983240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31B73BF2-6734-067B-591B-BD1036C591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9AC4E293-DC75-8899-9C7F-EA167453EE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95D427BA-24AA-64BB-9DC6-4A60C59115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7589D-D81E-4502-84DB-D1D050E816ED}" type="datetimeFigureOut">
              <a:rPr lang="he-IL" smtClean="0"/>
              <a:t>ט"ו/תמוז/תשפ"ב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CDB1463D-EE04-EE9E-00D6-7BC69D6D3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A59ABFF4-C7AB-4119-E0F5-B4AC55C0F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3AE81-6895-4E63-987F-CB646E74C455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0354442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>
            <a:extLst>
              <a:ext uri="{FF2B5EF4-FFF2-40B4-BE49-F238E27FC236}">
                <a16:creationId xmlns:a16="http://schemas.microsoft.com/office/drawing/2014/main" id="{99F845C7-C1A5-F6B7-3CEA-5F92206A3F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39B9ED45-8DD0-008F-9CE7-E9BCA88317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3177DEDD-B8CA-482C-F043-0A7599BA16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7589D-D81E-4502-84DB-D1D050E816ED}" type="datetimeFigureOut">
              <a:rPr lang="he-IL" smtClean="0"/>
              <a:t>ט"ו/תמוז/תשפ"ב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04C5CB4D-7C92-E79C-5073-6D9EFF7B3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DB13BEE1-B4A4-E074-405A-33718FA10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3AE81-6895-4E63-987F-CB646E74C455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22658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4F82D0CA-1D32-5260-1F7A-A17243AD25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83294B4C-DD0A-D67E-9177-C1453BD20E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E0F53727-14CD-405A-7E53-6525F99561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7589D-D81E-4502-84DB-D1D050E816ED}" type="datetimeFigureOut">
              <a:rPr lang="he-IL" smtClean="0"/>
              <a:t>ט"ו/תמוז/תשפ"ב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2F727313-C5C9-7305-D71A-CC47E5A07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51358E06-FF40-CB68-3D95-FEC0C8479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3AE81-6895-4E63-987F-CB646E74C455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4930385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6BC0CCDA-9AF7-5FEB-6ECE-81609CC1A6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518A40C4-BC18-59D3-CB6B-CEBFFBD1CC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50CD0351-492E-05A9-76EC-4059925E67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7589D-D81E-4502-84DB-D1D050E816ED}" type="datetimeFigureOut">
              <a:rPr lang="he-IL" smtClean="0"/>
              <a:t>ט"ו/תמוז/תשפ"ב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9699650F-5407-7EF3-5C1B-1BB4585F2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B91EF254-F4CD-EA50-1510-A77CD03F7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3AE81-6895-4E63-987F-CB646E74C455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0834685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17B65D27-3D03-05B4-ABB7-E19B6EA46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1BFC2A1E-3966-B8C8-D872-2B6D645534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14E35281-7D5C-F8AF-990C-2B14F37C8F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D6B1BD87-3FF8-39B7-D121-B21FC388AF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7589D-D81E-4502-84DB-D1D050E816ED}" type="datetimeFigureOut">
              <a:rPr lang="he-IL" smtClean="0"/>
              <a:t>ט"ו/תמוז/תשפ"ב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8828AF8E-86C0-4358-EC14-FE5D34291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E9AD431A-2F81-F19B-B1D3-B7F0A2579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3AE81-6895-4E63-987F-CB646E74C455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102745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1CA39D4E-725C-F757-9CC6-0C077D8F5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FA4A3C2E-094E-10D7-07A0-5692C66A6D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06F2574C-49A4-93C5-7B4C-7EA1A5832F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>
            <a:extLst>
              <a:ext uri="{FF2B5EF4-FFF2-40B4-BE49-F238E27FC236}">
                <a16:creationId xmlns:a16="http://schemas.microsoft.com/office/drawing/2014/main" id="{AF6B4BC0-5709-F51A-EA86-21C3F93B8B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>
            <a:extLst>
              <a:ext uri="{FF2B5EF4-FFF2-40B4-BE49-F238E27FC236}">
                <a16:creationId xmlns:a16="http://schemas.microsoft.com/office/drawing/2014/main" id="{0EBAA849-0272-416A-B0C9-E4C1A1A883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מציין מיקום של תאריך 6">
            <a:extLst>
              <a:ext uri="{FF2B5EF4-FFF2-40B4-BE49-F238E27FC236}">
                <a16:creationId xmlns:a16="http://schemas.microsoft.com/office/drawing/2014/main" id="{AB70A1ED-ABA5-8558-687E-7D7F4DA42D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7589D-D81E-4502-84DB-D1D050E816ED}" type="datetimeFigureOut">
              <a:rPr lang="he-IL" smtClean="0"/>
              <a:t>ט"ו/תמוז/תשפ"ב</a:t>
            </a:fld>
            <a:endParaRPr lang="he-IL"/>
          </a:p>
        </p:txBody>
      </p:sp>
      <p:sp>
        <p:nvSpPr>
          <p:cNvPr id="8" name="מציין מיקום של כותרת תחתונה 7">
            <a:extLst>
              <a:ext uri="{FF2B5EF4-FFF2-40B4-BE49-F238E27FC236}">
                <a16:creationId xmlns:a16="http://schemas.microsoft.com/office/drawing/2014/main" id="{B2CEE2FF-1A72-A60A-3BD8-678B9ED82D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>
            <a:extLst>
              <a:ext uri="{FF2B5EF4-FFF2-40B4-BE49-F238E27FC236}">
                <a16:creationId xmlns:a16="http://schemas.microsoft.com/office/drawing/2014/main" id="{A7D13B1C-2DEC-53AB-EC7F-01B20CC09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3AE81-6895-4E63-987F-CB646E74C455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3422621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F4F134C6-1996-D8DC-CC32-33473EA68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>
            <a:extLst>
              <a:ext uri="{FF2B5EF4-FFF2-40B4-BE49-F238E27FC236}">
                <a16:creationId xmlns:a16="http://schemas.microsoft.com/office/drawing/2014/main" id="{A58915D7-35F1-6DAE-75BE-F3A4833B3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7589D-D81E-4502-84DB-D1D050E816ED}" type="datetimeFigureOut">
              <a:rPr lang="he-IL" smtClean="0"/>
              <a:t>ט"ו/תמוז/תשפ"ב</a:t>
            </a:fld>
            <a:endParaRPr lang="he-IL"/>
          </a:p>
        </p:txBody>
      </p:sp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59889668-18D5-773A-B55E-3729B90B1A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4DE19D3B-74F6-EEC1-C0C9-E5CACE3DC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3AE81-6895-4E63-987F-CB646E74C455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3739867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>
            <a:extLst>
              <a:ext uri="{FF2B5EF4-FFF2-40B4-BE49-F238E27FC236}">
                <a16:creationId xmlns:a16="http://schemas.microsoft.com/office/drawing/2014/main" id="{E4E44CC6-D6C0-DF10-384A-44C1D5780F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7589D-D81E-4502-84DB-D1D050E816ED}" type="datetimeFigureOut">
              <a:rPr lang="he-IL" smtClean="0"/>
              <a:t>ט"ו/תמוז/תשפ"ב</a:t>
            </a:fld>
            <a:endParaRPr lang="he-IL"/>
          </a:p>
        </p:txBody>
      </p:sp>
      <p:sp>
        <p:nvSpPr>
          <p:cNvPr id="3" name="מציין מיקום של כותרת תחתונה 2">
            <a:extLst>
              <a:ext uri="{FF2B5EF4-FFF2-40B4-BE49-F238E27FC236}">
                <a16:creationId xmlns:a16="http://schemas.microsoft.com/office/drawing/2014/main" id="{27E63D68-57F6-E295-45DC-7B10D3A727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A35C876A-3747-482C-854C-9BC8F8E7D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3AE81-6895-4E63-987F-CB646E74C455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6293871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4F38D422-7BE6-0621-3DF9-5D89777DC4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59E990F2-1B2F-73C7-416E-0A45B9FAA5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48106F7A-FBAB-BBF3-6A0F-52253335E7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EE5E82A4-8830-85B3-8DAE-2697B5C652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7589D-D81E-4502-84DB-D1D050E816ED}" type="datetimeFigureOut">
              <a:rPr lang="he-IL" smtClean="0"/>
              <a:t>ט"ו/תמוז/תשפ"ב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214D9444-23FF-BDDB-4D92-D661AC12E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5A96B4C7-3842-73E4-0157-2C31757D4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3AE81-6895-4E63-987F-CB646E74C455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6201375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D195FE45-AF9F-FC15-59A8-60F1BAAED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>
            <a:extLst>
              <a:ext uri="{FF2B5EF4-FFF2-40B4-BE49-F238E27FC236}">
                <a16:creationId xmlns:a16="http://schemas.microsoft.com/office/drawing/2014/main" id="{80B823D7-C802-EF58-09C0-2B26C725E0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2E27B8A0-9030-DA0F-C4E5-750488B111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00258FAB-94DA-F4F4-66E2-FFAF97FA38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7589D-D81E-4502-84DB-D1D050E816ED}" type="datetimeFigureOut">
              <a:rPr lang="he-IL" smtClean="0"/>
              <a:t>ט"ו/תמוז/תשפ"ב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6FC81409-0859-C0A0-522A-CC174FED88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073044FF-C786-7F30-8471-162144788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3AE81-6895-4E63-987F-CB646E74C455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527792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>
            <a:extLst>
              <a:ext uri="{FF2B5EF4-FFF2-40B4-BE49-F238E27FC236}">
                <a16:creationId xmlns:a16="http://schemas.microsoft.com/office/drawing/2014/main" id="{D5B35562-6126-F1C0-41E8-1BB14D030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7D1951AE-223B-F311-E3D4-AD4A8C3D4D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407C4322-2513-9096-4244-63876929D5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57589D-D81E-4502-84DB-D1D050E816ED}" type="datetimeFigureOut">
              <a:rPr lang="he-IL" smtClean="0"/>
              <a:t>ט"ו/תמוז/תשפ"ב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02130A84-92DE-7F8C-1E3E-58C21E1F00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759AFF9C-12D5-2781-ACF9-65E1EF7F8E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43AE81-6895-4E63-987F-CB646E74C455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687045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 /><Relationship Id="rId1" Type="http://schemas.openxmlformats.org/officeDocument/2006/relationships/slideLayout" Target="../slideLayouts/slideLayout2.xml" 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 /><Relationship Id="rId1" Type="http://schemas.openxmlformats.org/officeDocument/2006/relationships/slideLayout" Target="../slideLayouts/slideLayout2.xml" 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 /><Relationship Id="rId1" Type="http://schemas.openxmlformats.org/officeDocument/2006/relationships/slideLayout" Target="../slideLayouts/slideLayout7.xml" 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 /><Relationship Id="rId1" Type="http://schemas.openxmlformats.org/officeDocument/2006/relationships/slideLayout" Target="../slideLayouts/slideLayout7.xml" 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 /><Relationship Id="rId1" Type="http://schemas.openxmlformats.org/officeDocument/2006/relationships/slideLayout" Target="../slideLayouts/slideLayout7.xml" 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 /><Relationship Id="rId1" Type="http://schemas.openxmlformats.org/officeDocument/2006/relationships/slideLayout" Target="../slideLayouts/slideLayout7.xml" 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 /><Relationship Id="rId1" Type="http://schemas.openxmlformats.org/officeDocument/2006/relationships/slideLayout" Target="../slideLayouts/slideLayout7.xml" 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 /><Relationship Id="rId1" Type="http://schemas.openxmlformats.org/officeDocument/2006/relationships/slideLayout" Target="../slideLayouts/slideLayout7.xml" 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 /><Relationship Id="rId1" Type="http://schemas.openxmlformats.org/officeDocument/2006/relationships/slideLayout" Target="../slideLayouts/slideLayout7.xml" 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 /><Relationship Id="rId1" Type="http://schemas.openxmlformats.org/officeDocument/2006/relationships/slideLayout" Target="../slideLayouts/slideLayout7.xml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1.xml" 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 /><Relationship Id="rId1" Type="http://schemas.openxmlformats.org/officeDocument/2006/relationships/slideLayout" Target="../slideLayouts/slideLayout7.xml" 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 /><Relationship Id="rId1" Type="http://schemas.openxmlformats.org/officeDocument/2006/relationships/slideLayout" Target="../slideLayouts/slideLayout7.xml" 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 /><Relationship Id="rId1" Type="http://schemas.openxmlformats.org/officeDocument/2006/relationships/slideLayout" Target="../slideLayouts/slideLayout7.xml" 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 /><Relationship Id="rId1" Type="http://schemas.openxmlformats.org/officeDocument/2006/relationships/slideLayout" Target="../slideLayouts/slideLayout7.xml" 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 /><Relationship Id="rId1" Type="http://schemas.openxmlformats.org/officeDocument/2006/relationships/slideLayout" Target="../slideLayouts/slideLayout7.xml" 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 /><Relationship Id="rId1" Type="http://schemas.openxmlformats.org/officeDocument/2006/relationships/slideLayout" Target="../slideLayouts/slideLayout7.xml" 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 /><Relationship Id="rId1" Type="http://schemas.openxmlformats.org/officeDocument/2006/relationships/slideLayout" Target="../slideLayouts/slideLayout7.xml" 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 /><Relationship Id="rId1" Type="http://schemas.openxmlformats.org/officeDocument/2006/relationships/slideLayout" Target="../slideLayouts/slideLayout7.xml" 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 /><Relationship Id="rId1" Type="http://schemas.openxmlformats.org/officeDocument/2006/relationships/slideLayout" Target="../slideLayouts/slideLayout7.xml" 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 /><Relationship Id="rId1" Type="http://schemas.openxmlformats.org/officeDocument/2006/relationships/slideLayout" Target="../slideLayouts/slideLayout1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 /><Relationship Id="rId1" Type="http://schemas.openxmlformats.org/officeDocument/2006/relationships/slideLayout" Target="../slideLayouts/slideLayout1.xml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 /><Relationship Id="rId1" Type="http://schemas.openxmlformats.org/officeDocument/2006/relationships/slideLayout" Target="../slideLayouts/slideLayout2.xml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 /><Relationship Id="rId1" Type="http://schemas.openxmlformats.org/officeDocument/2006/relationships/slideLayout" Target="../slideLayouts/slideLayout2.xml" 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 /><Relationship Id="rId1" Type="http://schemas.openxmlformats.org/officeDocument/2006/relationships/slideLayout" Target="../slideLayouts/slideLayout2.xml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 /><Relationship Id="rId1" Type="http://schemas.openxmlformats.org/officeDocument/2006/relationships/slideLayout" Target="../slideLayouts/slideLayout2.xml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 /><Relationship Id="rId1" Type="http://schemas.openxmlformats.org/officeDocument/2006/relationships/slideLayout" Target="../slideLayouts/slideLayout2.xml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 /><Relationship Id="rId1" Type="http://schemas.openxmlformats.org/officeDocument/2006/relationships/slideLayout" Target="../slideLayouts/slideLayout2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3" name="תמונה 22">
            <a:extLst>
              <a:ext uri="{FF2B5EF4-FFF2-40B4-BE49-F238E27FC236}">
                <a16:creationId xmlns:a16="http://schemas.microsoft.com/office/drawing/2014/main" id="{D0795CA0-8751-55A1-E60E-1AA48F573F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6259"/>
            <a:ext cx="5810250" cy="6848475"/>
          </a:xfrm>
          <a:prstGeom prst="rect">
            <a:avLst/>
          </a:prstGeom>
        </p:spPr>
      </p:pic>
      <p:sp>
        <p:nvSpPr>
          <p:cNvPr id="26" name="תיבת טקסט 25">
            <a:extLst>
              <a:ext uri="{FF2B5EF4-FFF2-40B4-BE49-F238E27FC236}">
                <a16:creationId xmlns:a16="http://schemas.microsoft.com/office/drawing/2014/main" id="{F1A9C2BE-3752-268D-0E1B-5E8F5683D9AC}"/>
              </a:ext>
            </a:extLst>
          </p:cNvPr>
          <p:cNvSpPr txBox="1"/>
          <p:nvPr/>
        </p:nvSpPr>
        <p:spPr>
          <a:xfrm>
            <a:off x="5974672" y="2006352"/>
            <a:ext cx="5193437" cy="246221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800" b="1" dirty="0">
                <a:solidFill>
                  <a:srgbClr val="FFC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מגוון עיצובים ללוח יום הולדת</a:t>
            </a:r>
          </a:p>
          <a:p>
            <a:endParaRPr lang="he-IL" sz="2800" b="1" dirty="0">
              <a:solidFill>
                <a:srgbClr val="FFC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he-IL" sz="2800" b="1" dirty="0">
              <a:solidFill>
                <a:srgbClr val="FFC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he-IL" sz="2800" b="1" dirty="0">
              <a:solidFill>
                <a:srgbClr val="FFC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he-IL" sz="1400" b="1" dirty="0">
                <a:solidFill>
                  <a:srgbClr val="FFC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שלומית כהן</a:t>
            </a:r>
          </a:p>
          <a:p>
            <a:endParaRPr lang="he-IL" sz="2800" b="1" dirty="0">
              <a:solidFill>
                <a:srgbClr val="FFC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14422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CA2171CE-0A04-F26D-0C77-0D88AC222B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9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4369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45B49925-E2F2-BA1C-45C3-DDE5CC4AFE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40" r="1607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9268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B7628A83-CCB6-295A-5BDB-E0732F66DB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421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3B18699F-AEBE-0201-02F0-C6FE1217EE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72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0421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67677B95-F305-AE6C-6B55-A110349633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-1504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242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11FC0A07-5FE9-BDDD-EBD4-2314E8B516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79920" y="0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0431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B089790-F4B6-46A7-BB28-7B74A9A9EF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9">
            <a:extLst>
              <a:ext uri="{FF2B5EF4-FFF2-40B4-BE49-F238E27FC236}">
                <a16:creationId xmlns:a16="http://schemas.microsoft.com/office/drawing/2014/main" id="{9A191B90-62D1-4718-B891-6A3FC82DD6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B7DD1109-9D7C-CED1-D45F-2876EF2027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82"/>
          <a:stretch/>
        </p:blipFill>
        <p:spPr>
          <a:xfrm>
            <a:off x="-1" y="1"/>
            <a:ext cx="12192000" cy="6857922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63A1050F-42B7-42F4-9436-314DB03DE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-18231" y="-1504"/>
            <a:ext cx="4527885" cy="2330553"/>
            <a:chOff x="6867015" y="-1"/>
            <a:chExt cx="5324985" cy="3251912"/>
          </a:xfrm>
          <a:solidFill>
            <a:schemeClr val="bg1">
              <a:alpha val="30000"/>
            </a:schemeClr>
          </a:solidFill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23D407BF-2834-499F-A121-4FF4919FC7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7C515C8-97E1-406F-BA1C-EB6AD75B0D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D8DBBF75-CCF9-41BE-9004-7834D096B2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B3DEBE2A-7C62-4E08-B6AC-3C744D2B27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B04806E-DE07-4370-8B2D-439E32B3A2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058275" y="4146310"/>
            <a:ext cx="3142400" cy="2716805"/>
            <a:chOff x="-305" y="-4155"/>
            <a:chExt cx="2514948" cy="2174333"/>
          </a:xfrm>
          <a:solidFill>
            <a:schemeClr val="bg1">
              <a:alpha val="30000"/>
            </a:schemeClr>
          </a:solidFill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56D2FDC8-0ECE-4F3D-BC43-B5B225668F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2E79AFB9-7B8D-4C53-9DB3-E5AB8D8873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92C94F38-99EB-4C61-AF5E-554B823A5B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8F14535-714F-4FC9-A597-27DDE229DB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5652728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תמונה 2" descr="תמונה שמכילה טקסט&#10;&#10;התיאור נוצר באופן אוטומטי">
            <a:extLst>
              <a:ext uri="{FF2B5EF4-FFF2-40B4-BE49-F238E27FC236}">
                <a16:creationId xmlns:a16="http://schemas.microsoft.com/office/drawing/2014/main" id="{BA2D3701-667C-5C5A-06B5-31E9190A66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-106532"/>
            <a:ext cx="12191980" cy="6964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6549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D9FC6AC-4A12-4825-8ABE-0732B8EF4D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19FA5CA5-C271-9459-338A-25E1C59D75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9" r="-1" b="-1"/>
          <a:stretch/>
        </p:blipFill>
        <p:spPr>
          <a:xfrm>
            <a:off x="1" y="10"/>
            <a:ext cx="11862683" cy="6857990"/>
          </a:xfrm>
          <a:custGeom>
            <a:avLst/>
            <a:gdLst/>
            <a:ahLst/>
            <a:cxnLst/>
            <a:rect l="l" t="t" r="r" b="b"/>
            <a:pathLst>
              <a:path w="11862683" h="6858000">
                <a:moveTo>
                  <a:pt x="0" y="0"/>
                </a:moveTo>
                <a:lnTo>
                  <a:pt x="4038600" y="0"/>
                </a:lnTo>
                <a:lnTo>
                  <a:pt x="4114800" y="0"/>
                </a:lnTo>
                <a:lnTo>
                  <a:pt x="4282294" y="0"/>
                </a:lnTo>
                <a:lnTo>
                  <a:pt x="6139260" y="0"/>
                </a:lnTo>
                <a:lnTo>
                  <a:pt x="6362810" y="0"/>
                </a:lnTo>
                <a:lnTo>
                  <a:pt x="7272221" y="0"/>
                </a:lnTo>
                <a:lnTo>
                  <a:pt x="10815342" y="0"/>
                </a:lnTo>
                <a:cubicBezTo>
                  <a:pt x="10709672" y="35571"/>
                  <a:pt x="10607020" y="78255"/>
                  <a:pt x="10501350" y="110269"/>
                </a:cubicBezTo>
                <a:cubicBezTo>
                  <a:pt x="10516447" y="145839"/>
                  <a:pt x="10531542" y="138725"/>
                  <a:pt x="10546639" y="135168"/>
                </a:cubicBezTo>
                <a:cubicBezTo>
                  <a:pt x="10637212" y="120941"/>
                  <a:pt x="10730806" y="110269"/>
                  <a:pt x="10818360" y="71141"/>
                </a:cubicBezTo>
                <a:cubicBezTo>
                  <a:pt x="10839496" y="64027"/>
                  <a:pt x="10863648" y="64027"/>
                  <a:pt x="10872705" y="88927"/>
                </a:cubicBezTo>
                <a:cubicBezTo>
                  <a:pt x="10887801" y="124497"/>
                  <a:pt x="10866668" y="145839"/>
                  <a:pt x="10845532" y="163625"/>
                </a:cubicBezTo>
                <a:cubicBezTo>
                  <a:pt x="10809304" y="195638"/>
                  <a:pt x="10767036" y="188525"/>
                  <a:pt x="10727787" y="192082"/>
                </a:cubicBezTo>
                <a:cubicBezTo>
                  <a:pt x="10619098" y="209867"/>
                  <a:pt x="10567772" y="259665"/>
                  <a:pt x="10543619" y="373491"/>
                </a:cubicBezTo>
                <a:cubicBezTo>
                  <a:pt x="10637212" y="327250"/>
                  <a:pt x="10730806" y="384162"/>
                  <a:pt x="10821380" y="352148"/>
                </a:cubicBezTo>
                <a:cubicBezTo>
                  <a:pt x="10845532" y="345034"/>
                  <a:pt x="10881763" y="355706"/>
                  <a:pt x="10869686" y="394834"/>
                </a:cubicBezTo>
                <a:cubicBezTo>
                  <a:pt x="10857610" y="430405"/>
                  <a:pt x="10818360" y="458860"/>
                  <a:pt x="10887801" y="451747"/>
                </a:cubicBezTo>
                <a:cubicBezTo>
                  <a:pt x="10939127" y="448189"/>
                  <a:pt x="10954222" y="405504"/>
                  <a:pt x="10969318" y="359262"/>
                </a:cubicBezTo>
                <a:cubicBezTo>
                  <a:pt x="10981394" y="334364"/>
                  <a:pt x="11014605" y="320135"/>
                  <a:pt x="11038758" y="334364"/>
                </a:cubicBezTo>
                <a:cubicBezTo>
                  <a:pt x="11068949" y="348592"/>
                  <a:pt x="11059892" y="387720"/>
                  <a:pt x="11059892" y="416176"/>
                </a:cubicBezTo>
                <a:cubicBezTo>
                  <a:pt x="11062912" y="469532"/>
                  <a:pt x="11038758" y="494431"/>
                  <a:pt x="10996491" y="505101"/>
                </a:cubicBezTo>
                <a:cubicBezTo>
                  <a:pt x="10945164" y="519330"/>
                  <a:pt x="10893840" y="537116"/>
                  <a:pt x="10827418" y="558458"/>
                </a:cubicBezTo>
                <a:cubicBezTo>
                  <a:pt x="10899878" y="594028"/>
                  <a:pt x="10954222" y="586915"/>
                  <a:pt x="11008566" y="558458"/>
                </a:cubicBezTo>
                <a:cubicBezTo>
                  <a:pt x="11074988" y="526444"/>
                  <a:pt x="11162542" y="483759"/>
                  <a:pt x="11216886" y="522887"/>
                </a:cubicBezTo>
                <a:cubicBezTo>
                  <a:pt x="11298403" y="579800"/>
                  <a:pt x="11364824" y="544229"/>
                  <a:pt x="11437284" y="533558"/>
                </a:cubicBezTo>
                <a:cubicBezTo>
                  <a:pt x="11588242" y="512216"/>
                  <a:pt x="11494648" y="480203"/>
                  <a:pt x="11645605" y="462417"/>
                </a:cubicBezTo>
                <a:cubicBezTo>
                  <a:pt x="11705988" y="455303"/>
                  <a:pt x="11769390" y="426847"/>
                  <a:pt x="11856944" y="465975"/>
                </a:cubicBezTo>
                <a:cubicBezTo>
                  <a:pt x="11461437" y="672284"/>
                  <a:pt x="11274250" y="658055"/>
                  <a:pt x="10921012" y="910606"/>
                </a:cubicBezTo>
                <a:cubicBezTo>
                  <a:pt x="10936107" y="935506"/>
                  <a:pt x="10951202" y="924835"/>
                  <a:pt x="10966299" y="921277"/>
                </a:cubicBezTo>
                <a:cubicBezTo>
                  <a:pt x="10990452" y="917720"/>
                  <a:pt x="11020644" y="903491"/>
                  <a:pt x="11026682" y="949734"/>
                </a:cubicBezTo>
                <a:cubicBezTo>
                  <a:pt x="11029702" y="985305"/>
                  <a:pt x="11011585" y="1003089"/>
                  <a:pt x="10981394" y="1006647"/>
                </a:cubicBezTo>
                <a:cubicBezTo>
                  <a:pt x="10893840" y="1020875"/>
                  <a:pt x="10815342" y="1070674"/>
                  <a:pt x="10736844" y="1113358"/>
                </a:cubicBezTo>
                <a:cubicBezTo>
                  <a:pt x="10700615" y="1131144"/>
                  <a:pt x="10661366" y="1156043"/>
                  <a:pt x="10676462" y="1220069"/>
                </a:cubicBezTo>
                <a:cubicBezTo>
                  <a:pt x="10706652" y="1237855"/>
                  <a:pt x="10727787" y="1212955"/>
                  <a:pt x="10751940" y="1209399"/>
                </a:cubicBezTo>
                <a:cubicBezTo>
                  <a:pt x="10776093" y="1205842"/>
                  <a:pt x="10833457" y="1220069"/>
                  <a:pt x="10818360" y="1230741"/>
                </a:cubicBezTo>
                <a:cubicBezTo>
                  <a:pt x="10748920" y="1269868"/>
                  <a:pt x="10875724" y="1365909"/>
                  <a:pt x="10791190" y="1365909"/>
                </a:cubicBezTo>
                <a:cubicBezTo>
                  <a:pt x="10652309" y="1365909"/>
                  <a:pt x="10576830" y="1536647"/>
                  <a:pt x="10443988" y="1540204"/>
                </a:cubicBezTo>
                <a:cubicBezTo>
                  <a:pt x="10422854" y="1540204"/>
                  <a:pt x="10413797" y="1572219"/>
                  <a:pt x="10413797" y="1597117"/>
                </a:cubicBezTo>
                <a:cubicBezTo>
                  <a:pt x="10413797" y="1629132"/>
                  <a:pt x="10434930" y="1632688"/>
                  <a:pt x="10456064" y="1636245"/>
                </a:cubicBezTo>
                <a:cubicBezTo>
                  <a:pt x="10489275" y="1639802"/>
                  <a:pt x="10525504" y="1597117"/>
                  <a:pt x="10567772" y="1657587"/>
                </a:cubicBezTo>
                <a:cubicBezTo>
                  <a:pt x="10489275" y="1693158"/>
                  <a:pt x="10407758" y="1728729"/>
                  <a:pt x="10410777" y="1849668"/>
                </a:cubicBezTo>
                <a:cubicBezTo>
                  <a:pt x="10410777" y="1881683"/>
                  <a:pt x="10377566" y="1895910"/>
                  <a:pt x="10353413" y="1903025"/>
                </a:cubicBezTo>
                <a:cubicBezTo>
                  <a:pt x="10311146" y="1917252"/>
                  <a:pt x="10277935" y="1938595"/>
                  <a:pt x="10253782" y="1984836"/>
                </a:cubicBezTo>
                <a:cubicBezTo>
                  <a:pt x="10253782" y="1995507"/>
                  <a:pt x="10253782" y="2002622"/>
                  <a:pt x="10253782" y="2013292"/>
                </a:cubicBezTo>
                <a:cubicBezTo>
                  <a:pt x="10259820" y="2123562"/>
                  <a:pt x="10320202" y="2120004"/>
                  <a:pt x="10386624" y="2102219"/>
                </a:cubicBezTo>
                <a:cubicBezTo>
                  <a:pt x="10465122" y="2080877"/>
                  <a:pt x="10543619" y="2038192"/>
                  <a:pt x="10628156" y="2077320"/>
                </a:cubicBezTo>
                <a:cubicBezTo>
                  <a:pt x="10510408" y="2130676"/>
                  <a:pt x="10380586" y="2134233"/>
                  <a:pt x="10271896" y="2208931"/>
                </a:cubicBezTo>
                <a:cubicBezTo>
                  <a:pt x="10676462" y="2223159"/>
                  <a:pt x="11032720" y="1984836"/>
                  <a:pt x="11425208" y="1892353"/>
                </a:cubicBezTo>
                <a:cubicBezTo>
                  <a:pt x="11413131" y="1952823"/>
                  <a:pt x="11379920" y="1967051"/>
                  <a:pt x="11352748" y="1974165"/>
                </a:cubicBezTo>
                <a:cubicBezTo>
                  <a:pt x="11207830" y="2020407"/>
                  <a:pt x="11081026" y="2112891"/>
                  <a:pt x="10948184" y="2191146"/>
                </a:cubicBezTo>
                <a:cubicBezTo>
                  <a:pt x="10893840" y="2223159"/>
                  <a:pt x="10854590" y="2258731"/>
                  <a:pt x="10833457" y="2326314"/>
                </a:cubicBezTo>
                <a:cubicBezTo>
                  <a:pt x="10815342" y="2390340"/>
                  <a:pt x="10779112" y="2418796"/>
                  <a:pt x="10712690" y="2401012"/>
                </a:cubicBezTo>
                <a:cubicBezTo>
                  <a:pt x="10658346" y="2386784"/>
                  <a:pt x="10600982" y="2393898"/>
                  <a:pt x="10543619" y="2401012"/>
                </a:cubicBezTo>
                <a:cubicBezTo>
                  <a:pt x="10480218" y="2408126"/>
                  <a:pt x="10407758" y="2479267"/>
                  <a:pt x="10422854" y="2518395"/>
                </a:cubicBezTo>
                <a:cubicBezTo>
                  <a:pt x="10453044" y="2582422"/>
                  <a:pt x="10504370" y="2550408"/>
                  <a:pt x="10546639" y="2543294"/>
                </a:cubicBezTo>
                <a:cubicBezTo>
                  <a:pt x="10597964" y="2536181"/>
                  <a:pt x="10691556" y="2518395"/>
                  <a:pt x="10691556" y="2525509"/>
                </a:cubicBezTo>
                <a:cubicBezTo>
                  <a:pt x="10724768" y="2685576"/>
                  <a:pt x="10800246" y="2564636"/>
                  <a:pt x="10854590" y="2564636"/>
                </a:cubicBezTo>
                <a:cubicBezTo>
                  <a:pt x="10905916" y="2564636"/>
                  <a:pt x="10957241" y="2546851"/>
                  <a:pt x="11005548" y="2532623"/>
                </a:cubicBezTo>
                <a:cubicBezTo>
                  <a:pt x="11068949" y="2514837"/>
                  <a:pt x="11126312" y="2546851"/>
                  <a:pt x="11186696" y="2553965"/>
                </a:cubicBezTo>
                <a:cubicBezTo>
                  <a:pt x="11241040" y="2561080"/>
                  <a:pt x="11210850" y="2653563"/>
                  <a:pt x="11244060" y="2692689"/>
                </a:cubicBezTo>
                <a:cubicBezTo>
                  <a:pt x="11250097" y="2703362"/>
                  <a:pt x="11256136" y="2703362"/>
                  <a:pt x="11262174" y="2703362"/>
                </a:cubicBezTo>
                <a:cubicBezTo>
                  <a:pt x="11280289" y="2980812"/>
                  <a:pt x="11597299" y="2913227"/>
                  <a:pt x="11597299" y="2923898"/>
                </a:cubicBezTo>
                <a:cubicBezTo>
                  <a:pt x="11624471" y="2941684"/>
                  <a:pt x="11657682" y="2899000"/>
                  <a:pt x="11690892" y="2941684"/>
                </a:cubicBezTo>
                <a:cubicBezTo>
                  <a:pt x="11548993" y="3137322"/>
                  <a:pt x="11331614" y="3183563"/>
                  <a:pt x="11138390" y="3329402"/>
                </a:cubicBezTo>
                <a:cubicBezTo>
                  <a:pt x="11298403" y="3379202"/>
                  <a:pt x="11391998" y="3208463"/>
                  <a:pt x="11509744" y="3229805"/>
                </a:cubicBezTo>
                <a:cubicBezTo>
                  <a:pt x="11567107" y="3283162"/>
                  <a:pt x="11395016" y="3368530"/>
                  <a:pt x="11561068" y="3393429"/>
                </a:cubicBezTo>
                <a:cubicBezTo>
                  <a:pt x="11488610" y="3439672"/>
                  <a:pt x="11437284" y="3485914"/>
                  <a:pt x="11385959" y="3539269"/>
                </a:cubicBezTo>
                <a:cubicBezTo>
                  <a:pt x="11298403" y="3635309"/>
                  <a:pt x="11280289" y="3699337"/>
                  <a:pt x="11322556" y="3827390"/>
                </a:cubicBezTo>
                <a:cubicBezTo>
                  <a:pt x="11349730" y="3912759"/>
                  <a:pt x="11388978" y="3991015"/>
                  <a:pt x="11352748" y="4090612"/>
                </a:cubicBezTo>
                <a:cubicBezTo>
                  <a:pt x="11328595" y="4158196"/>
                  <a:pt x="11337653" y="4204438"/>
                  <a:pt x="11428226" y="4172424"/>
                </a:cubicBezTo>
                <a:cubicBezTo>
                  <a:pt x="11524840" y="4140411"/>
                  <a:pt x="11561068" y="4200882"/>
                  <a:pt x="11536915" y="4321821"/>
                </a:cubicBezTo>
                <a:cubicBezTo>
                  <a:pt x="11521821" y="4400076"/>
                  <a:pt x="11536915" y="4424975"/>
                  <a:pt x="11603338" y="4414305"/>
                </a:cubicBezTo>
                <a:cubicBezTo>
                  <a:pt x="11675796" y="4403633"/>
                  <a:pt x="11745236" y="4353835"/>
                  <a:pt x="11835811" y="4378734"/>
                </a:cubicBezTo>
                <a:cubicBezTo>
                  <a:pt x="11763352" y="4521016"/>
                  <a:pt x="11609374" y="4478331"/>
                  <a:pt x="11524840" y="4613499"/>
                </a:cubicBezTo>
                <a:cubicBezTo>
                  <a:pt x="11624471" y="4613499"/>
                  <a:pt x="11702969" y="4613499"/>
                  <a:pt x="11775427" y="4585042"/>
                </a:cubicBezTo>
                <a:cubicBezTo>
                  <a:pt x="11805619" y="4574373"/>
                  <a:pt x="11838830" y="4560144"/>
                  <a:pt x="11856944" y="4602828"/>
                </a:cubicBezTo>
                <a:cubicBezTo>
                  <a:pt x="11878080" y="4652628"/>
                  <a:pt x="11835811" y="4670412"/>
                  <a:pt x="11811658" y="4677526"/>
                </a:cubicBezTo>
                <a:cubicBezTo>
                  <a:pt x="11742216" y="4702425"/>
                  <a:pt x="11687874" y="4759339"/>
                  <a:pt x="11627490" y="4805580"/>
                </a:cubicBezTo>
                <a:cubicBezTo>
                  <a:pt x="11497668" y="4905177"/>
                  <a:pt x="11355767" y="4990547"/>
                  <a:pt x="11247078" y="5154171"/>
                </a:cubicBezTo>
                <a:cubicBezTo>
                  <a:pt x="11382940" y="5111487"/>
                  <a:pt x="11485590" y="5011889"/>
                  <a:pt x="11615414" y="4994104"/>
                </a:cubicBezTo>
                <a:cubicBezTo>
                  <a:pt x="11503704" y="5143500"/>
                  <a:pt x="11361806" y="5243097"/>
                  <a:pt x="11228964" y="5353367"/>
                </a:cubicBezTo>
                <a:cubicBezTo>
                  <a:pt x="11189714" y="5385379"/>
                  <a:pt x="11150466" y="5406721"/>
                  <a:pt x="11144428" y="5474306"/>
                </a:cubicBezTo>
                <a:cubicBezTo>
                  <a:pt x="11126312" y="5605917"/>
                  <a:pt x="11078008" y="5712629"/>
                  <a:pt x="10969318" y="5769542"/>
                </a:cubicBezTo>
                <a:cubicBezTo>
                  <a:pt x="10969318" y="5769542"/>
                  <a:pt x="10975356" y="5790884"/>
                  <a:pt x="10978374" y="5801555"/>
                </a:cubicBezTo>
                <a:cubicBezTo>
                  <a:pt x="11044797" y="5805112"/>
                  <a:pt x="11096122" y="5726858"/>
                  <a:pt x="11177639" y="5755314"/>
                </a:cubicBezTo>
                <a:cubicBezTo>
                  <a:pt x="11096122" y="5862025"/>
                  <a:pt x="11029702" y="5954508"/>
                  <a:pt x="10917992" y="6004307"/>
                </a:cubicBezTo>
                <a:cubicBezTo>
                  <a:pt x="10827418" y="6043434"/>
                  <a:pt x="10715710" y="6068335"/>
                  <a:pt x="10649289" y="6196388"/>
                </a:cubicBezTo>
                <a:cubicBezTo>
                  <a:pt x="10724768" y="6221287"/>
                  <a:pt x="10782132" y="6189274"/>
                  <a:pt x="10839496" y="6167932"/>
                </a:cubicBezTo>
                <a:cubicBezTo>
                  <a:pt x="10927050" y="6132361"/>
                  <a:pt x="11014605" y="6093234"/>
                  <a:pt x="11102160" y="6057663"/>
                </a:cubicBezTo>
                <a:cubicBezTo>
                  <a:pt x="11135372" y="6043434"/>
                  <a:pt x="11171600" y="6036320"/>
                  <a:pt x="11192734" y="6100347"/>
                </a:cubicBezTo>
                <a:cubicBezTo>
                  <a:pt x="11081026" y="6114575"/>
                  <a:pt x="11014605" y="6199945"/>
                  <a:pt x="10945164" y="6281757"/>
                </a:cubicBezTo>
                <a:cubicBezTo>
                  <a:pt x="10905916" y="6327999"/>
                  <a:pt x="10872705" y="6388469"/>
                  <a:pt x="10803265" y="6367127"/>
                </a:cubicBezTo>
                <a:cubicBezTo>
                  <a:pt x="10767036" y="6356456"/>
                  <a:pt x="10742882" y="6388469"/>
                  <a:pt x="10745901" y="6431153"/>
                </a:cubicBezTo>
                <a:cubicBezTo>
                  <a:pt x="10760998" y="6580550"/>
                  <a:pt x="10673442" y="6630349"/>
                  <a:pt x="10582868" y="6658805"/>
                </a:cubicBezTo>
                <a:cubicBezTo>
                  <a:pt x="10450026" y="6701489"/>
                  <a:pt x="10332280" y="6786859"/>
                  <a:pt x="10208496" y="6858000"/>
                </a:cubicBezTo>
                <a:lnTo>
                  <a:pt x="7272221" y="6858000"/>
                </a:lnTo>
                <a:lnTo>
                  <a:pt x="6362810" y="6858000"/>
                </a:lnTo>
                <a:lnTo>
                  <a:pt x="6139260" y="6858000"/>
                </a:lnTo>
                <a:lnTo>
                  <a:pt x="4282294" y="6858000"/>
                </a:lnTo>
                <a:lnTo>
                  <a:pt x="4114800" y="6858000"/>
                </a:lnTo>
                <a:lnTo>
                  <a:pt x="4038600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239257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B089790-F4B6-46A7-BB28-7B74A9A9EF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A191B90-62D1-4718-B891-6A3FC82DD6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BDD92621-CC9D-5C26-4F0B-325DCCE404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44" b="1"/>
          <a:stretch/>
        </p:blipFill>
        <p:spPr>
          <a:xfrm>
            <a:off x="-1" y="1"/>
            <a:ext cx="12192000" cy="6857922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63A1050F-42B7-42F4-9436-314DB03DE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-18231" y="-1504"/>
            <a:ext cx="4527885" cy="2330553"/>
            <a:chOff x="6867015" y="-1"/>
            <a:chExt cx="5324985" cy="3251912"/>
          </a:xfrm>
          <a:solidFill>
            <a:schemeClr val="bg1">
              <a:alpha val="30000"/>
            </a:schemeClr>
          </a:solidFill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23D407BF-2834-499F-A121-4FF4919FC7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7C515C8-97E1-406F-BA1C-EB6AD75B0D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D8DBBF75-CCF9-41BE-9004-7834D096B2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B3DEBE2A-7C62-4E08-B6AC-3C744D2B27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B04806E-DE07-4370-8B2D-439E32B3A2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058275" y="4146310"/>
            <a:ext cx="3142400" cy="2716805"/>
            <a:chOff x="-305" y="-4155"/>
            <a:chExt cx="2514948" cy="2174333"/>
          </a:xfrm>
          <a:solidFill>
            <a:schemeClr val="bg1">
              <a:alpha val="30000"/>
            </a:schemeClr>
          </a:solidFill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56D2FDC8-0ECE-4F3D-BC43-B5B225668F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2E79AFB9-7B8D-4C53-9DB3-E5AB8D8873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92C94F38-99EB-4C61-AF5E-554B823A5B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8F14535-714F-4FC9-A597-27DDE229DB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3187945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תמונה 8">
            <a:extLst>
              <a:ext uri="{FF2B5EF4-FFF2-40B4-BE49-F238E27FC236}">
                <a16:creationId xmlns:a16="http://schemas.microsoft.com/office/drawing/2014/main" id="{921E0861-7B04-1E31-F64B-B5B368A2AE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0" b="103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7993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CC541A5E-3CEB-CE5D-7E93-37170884F8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12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5419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DF55D555-585A-F5F8-C68E-16AF124234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5118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001CB0D8-0933-B4EC-3F04-E26DB60E24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76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2786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517C0CD1-7E2D-9158-D518-D52584330A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1" r="1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7087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F185B537-98E9-C6E4-9478-CF05A9EF89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45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3567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80499558-D40F-9EF5-0BBF-440A73AAA8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62" b="-2"/>
          <a:stretch/>
        </p:blipFill>
        <p:spPr>
          <a:xfrm>
            <a:off x="196850" y="173518"/>
            <a:ext cx="11798300" cy="651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2394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D11A5798-726F-6729-3E9B-363F87DAEC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9510" y="643466"/>
            <a:ext cx="6592979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8274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6897E040-3466-5BFD-379E-5E86CCC68E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798152"/>
            <a:ext cx="10905066" cy="5261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2723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C27751EE-25A4-0C3F-B90F-8CA074B34A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930" y="643466"/>
            <a:ext cx="10222140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5569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תמונה 6">
            <a:extLst>
              <a:ext uri="{FF2B5EF4-FFF2-40B4-BE49-F238E27FC236}">
                <a16:creationId xmlns:a16="http://schemas.microsoft.com/office/drawing/2014/main" id="{E5D7A089-ACCC-B75C-F65D-0AA6C779DC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6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0020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53B76B3D-62DC-B27F-8451-23675821CC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940" y="643466"/>
            <a:ext cx="9904120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8384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696D2C10-F42F-08BF-B187-6685669273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9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1857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3276F697-8390-CDF4-43B2-95A521EDD0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6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098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DD67A8AE-98AB-61D4-D654-E50288B803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6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1116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B41122D4-F482-F76D-F4B7-75FB0B81E2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61"/>
          <a:stretch/>
        </p:blipFill>
        <p:spPr>
          <a:xfrm>
            <a:off x="-1504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1472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A3386E2C-6FBB-C42D-51D8-FFEBAC6E3E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00"/>
          <a:stretch/>
        </p:blipFill>
        <p:spPr>
          <a:xfrm>
            <a:off x="13475" y="-170168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31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EA4B164D-28C2-7F34-0705-956C63208E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25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010705"/>
      </p:ext>
    </p:extLst>
  </p:cSld>
  <p:clrMapOvr>
    <a:masterClrMapping/>
  </p:clrMapOvr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</TotalTime>
  <Words>7</Words>
  <Application>Microsoft Office PowerPoint</Application>
  <PresentationFormat>מסך רחב</PresentationFormat>
  <Paragraphs>5</Paragraphs>
  <Slides>29</Slides>
  <Notes>0</Notes>
  <HiddenSlides>0</HiddenSlides>
  <MMClips>0</MMClips>
  <ScaleCrop>false</ScaleCrop>
  <HeadingPairs>
    <vt:vector size="4" baseType="variant"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29</vt:i4>
      </vt:variant>
    </vt:vector>
  </HeadingPairs>
  <TitlesOfParts>
    <vt:vector size="30" baseType="lpstr">
      <vt:lpstr>ערכת נושא Office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Shlomit Cohen</dc:creator>
  <cp:lastModifiedBy>Liat.englender@gmail.com</cp:lastModifiedBy>
  <cp:revision>6</cp:revision>
  <dcterms:created xsi:type="dcterms:W3CDTF">2022-07-11T12:58:02Z</dcterms:created>
  <dcterms:modified xsi:type="dcterms:W3CDTF">2022-07-14T07:55:04Z</dcterms:modified>
</cp:coreProperties>
</file>