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2"/>
  </p:notesMasterIdLst>
  <p:sldIdLst>
    <p:sldId id="257" r:id="rId2"/>
    <p:sldId id="258" r:id="rId3"/>
    <p:sldId id="259" r:id="rId4"/>
    <p:sldId id="267" r:id="rId5"/>
    <p:sldId id="260" r:id="rId6"/>
    <p:sldId id="263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2E3AF1-9407-4ACC-9B93-4A6D41D32BFE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32F108EE-B6C3-4AC2-A7F7-6DAF1EC008CA}">
      <dgm:prSet custT="1"/>
      <dgm:spPr/>
      <dgm:t>
        <a:bodyPr/>
        <a:lstStyle/>
        <a:p>
          <a:pPr rtl="1"/>
          <a:r>
            <a:rPr lang="he-IL" sz="4000" b="1" u="sng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מטרות המפגש</a:t>
          </a:r>
          <a:r>
            <a:rPr lang="he-IL" sz="4000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: פדגוגיות חברתיות ייעוציות</a:t>
          </a:r>
          <a:endParaRPr lang="he-IL" sz="40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3607CF2-659B-4387-A5A0-9B6662165A09}" type="parTrans" cxnId="{5C592A9F-AFFB-4A27-8319-843A79154601}">
      <dgm:prSet/>
      <dgm:spPr/>
      <dgm:t>
        <a:bodyPr/>
        <a:lstStyle/>
        <a:p>
          <a:pPr rtl="1"/>
          <a:endParaRPr lang="he-IL"/>
        </a:p>
      </dgm:t>
    </dgm:pt>
    <dgm:pt modelId="{A2263AFA-93C7-4A1C-8A29-087A1F80FE57}" type="sibTrans" cxnId="{5C592A9F-AFFB-4A27-8319-843A79154601}">
      <dgm:prSet/>
      <dgm:spPr/>
      <dgm:t>
        <a:bodyPr/>
        <a:lstStyle/>
        <a:p>
          <a:pPr rtl="1"/>
          <a:endParaRPr lang="he-IL"/>
        </a:p>
      </dgm:t>
    </dgm:pt>
    <dgm:pt modelId="{CD79D16F-DEE9-46C1-9B76-94CCD967E015}">
      <dgm:prSet custT="1"/>
      <dgm:spPr/>
      <dgm:t>
        <a:bodyPr/>
        <a:lstStyle/>
        <a:p>
          <a:pPr rtl="1"/>
          <a:r>
            <a:rPr lang="he-IL" sz="4000" b="1" u="sng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הכרות</a:t>
          </a:r>
          <a:r>
            <a:rPr lang="he-IL" sz="4000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 עם הצוות החינוכי  </a:t>
          </a:r>
          <a:endParaRPr lang="he-IL" sz="4000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988A98B-A2FE-4C76-990F-EBEF2CB3803C}" type="parTrans" cxnId="{3BB49390-95B4-443A-8665-6545D86ED30A}">
      <dgm:prSet/>
      <dgm:spPr/>
      <dgm:t>
        <a:bodyPr/>
        <a:lstStyle/>
        <a:p>
          <a:pPr rtl="1"/>
          <a:endParaRPr lang="he-IL"/>
        </a:p>
      </dgm:t>
    </dgm:pt>
    <dgm:pt modelId="{E0BF1B42-4DA4-4D12-AAE2-5D779AA07791}" type="sibTrans" cxnId="{3BB49390-95B4-443A-8665-6545D86ED30A}">
      <dgm:prSet/>
      <dgm:spPr/>
      <dgm:t>
        <a:bodyPr/>
        <a:lstStyle/>
        <a:p>
          <a:pPr rtl="1"/>
          <a:endParaRPr lang="he-IL"/>
        </a:p>
      </dgm:t>
    </dgm:pt>
    <dgm:pt modelId="{D448CE6E-4629-4AD3-B198-3067B871D039}" type="pres">
      <dgm:prSet presAssocID="{7C2E3AF1-9407-4ACC-9B93-4A6D41D32BF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9279B53-2629-4CEC-8E8C-9746474CC918}" type="pres">
      <dgm:prSet presAssocID="{7C2E3AF1-9407-4ACC-9B93-4A6D41D32BFE}" presName="ribbon" presStyleLbl="node1" presStyleIdx="0" presStyleCnt="1"/>
      <dgm:spPr/>
    </dgm:pt>
    <dgm:pt modelId="{F1ED3AF3-E674-4C6B-8ACB-CDA10B4DA3AB}" type="pres">
      <dgm:prSet presAssocID="{7C2E3AF1-9407-4ACC-9B93-4A6D41D32BFE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311434B-16E5-4E29-A503-254C87297C79}" type="pres">
      <dgm:prSet presAssocID="{7C2E3AF1-9407-4ACC-9B93-4A6D41D32BFE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5C592A9F-AFFB-4A27-8319-843A79154601}" srcId="{7C2E3AF1-9407-4ACC-9B93-4A6D41D32BFE}" destId="{32F108EE-B6C3-4AC2-A7F7-6DAF1EC008CA}" srcOrd="0" destOrd="0" parTransId="{B3607CF2-659B-4387-A5A0-9B6662165A09}" sibTransId="{A2263AFA-93C7-4A1C-8A29-087A1F80FE57}"/>
    <dgm:cxn modelId="{3BB49390-95B4-443A-8665-6545D86ED30A}" srcId="{7C2E3AF1-9407-4ACC-9B93-4A6D41D32BFE}" destId="{CD79D16F-DEE9-46C1-9B76-94CCD967E015}" srcOrd="1" destOrd="0" parTransId="{1988A98B-A2FE-4C76-990F-EBEF2CB3803C}" sibTransId="{E0BF1B42-4DA4-4D12-AAE2-5D779AA07791}"/>
    <dgm:cxn modelId="{BCBEFE11-B461-411C-823B-E14A06674FB3}" type="presOf" srcId="{32F108EE-B6C3-4AC2-A7F7-6DAF1EC008CA}" destId="{F1ED3AF3-E674-4C6B-8ACB-CDA10B4DA3AB}" srcOrd="0" destOrd="0" presId="urn:microsoft.com/office/officeart/2005/8/layout/arrow6"/>
    <dgm:cxn modelId="{0ABFBDAE-9C7E-4D8B-B580-2FC177F729CE}" type="presOf" srcId="{CD79D16F-DEE9-46C1-9B76-94CCD967E015}" destId="{9311434B-16E5-4E29-A503-254C87297C79}" srcOrd="0" destOrd="0" presId="urn:microsoft.com/office/officeart/2005/8/layout/arrow6"/>
    <dgm:cxn modelId="{37E3B3ED-ED58-4B1A-A038-C7C3B3FECAF3}" type="presOf" srcId="{7C2E3AF1-9407-4ACC-9B93-4A6D41D32BFE}" destId="{D448CE6E-4629-4AD3-B198-3067B871D039}" srcOrd="0" destOrd="0" presId="urn:microsoft.com/office/officeart/2005/8/layout/arrow6"/>
    <dgm:cxn modelId="{534EB43E-BDAD-4B10-B379-77423283699F}" type="presParOf" srcId="{D448CE6E-4629-4AD3-B198-3067B871D039}" destId="{F9279B53-2629-4CEC-8E8C-9746474CC918}" srcOrd="0" destOrd="0" presId="urn:microsoft.com/office/officeart/2005/8/layout/arrow6"/>
    <dgm:cxn modelId="{F2A348B9-09DB-4674-8440-C764814053E7}" type="presParOf" srcId="{D448CE6E-4629-4AD3-B198-3067B871D039}" destId="{F1ED3AF3-E674-4C6B-8ACB-CDA10B4DA3AB}" srcOrd="1" destOrd="0" presId="urn:microsoft.com/office/officeart/2005/8/layout/arrow6"/>
    <dgm:cxn modelId="{741AF004-A5D5-4F7E-BF84-0F1C5D9EBE48}" type="presParOf" srcId="{D448CE6E-4629-4AD3-B198-3067B871D039}" destId="{9311434B-16E5-4E29-A503-254C87297C79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3B3A2A-4E46-4668-830D-CE1B5A7D07C3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he-IL"/>
        </a:p>
      </dgm:t>
    </dgm:pt>
    <dgm:pt modelId="{1E5310B9-BF23-414D-883B-60A51A583144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חוויות הצלחה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9E246811-F2F4-44F5-BA96-BBBE8DA0C6C4}" type="parTrans" cxnId="{9C264FB7-ECCB-4353-934B-D415EDCEBC01}">
      <dgm:prSet/>
      <dgm:spPr/>
      <dgm:t>
        <a:bodyPr/>
        <a:lstStyle/>
        <a:p>
          <a:pPr rtl="1"/>
          <a:endParaRPr lang="he-IL"/>
        </a:p>
      </dgm:t>
    </dgm:pt>
    <dgm:pt modelId="{C9788F94-6F8C-4B18-B174-E2413987B725}" type="sibTrans" cxnId="{9C264FB7-ECCB-4353-934B-D415EDCEBC01}">
      <dgm:prSet/>
      <dgm:spPr/>
      <dgm:t>
        <a:bodyPr/>
        <a:lstStyle/>
        <a:p>
          <a:pPr rtl="1"/>
          <a:endParaRPr lang="he-IL"/>
        </a:p>
      </dgm:t>
    </dgm:pt>
    <dgm:pt modelId="{FF3BF2ED-9955-4A68-AC5E-7FFC542986D9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ערך עצמי גבוה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C5C59090-5CC5-440E-967B-A21B6E420A38}" type="parTrans" cxnId="{35EE3353-8A43-434F-BFCF-28202BB73264}">
      <dgm:prSet/>
      <dgm:spPr/>
      <dgm:t>
        <a:bodyPr/>
        <a:lstStyle/>
        <a:p>
          <a:pPr rtl="1"/>
          <a:endParaRPr lang="he-IL"/>
        </a:p>
      </dgm:t>
    </dgm:pt>
    <dgm:pt modelId="{5FC77160-F59E-4438-9C5F-A3460C18C399}" type="sibTrans" cxnId="{35EE3353-8A43-434F-BFCF-28202BB73264}">
      <dgm:prSet/>
      <dgm:spPr/>
      <dgm:t>
        <a:bodyPr/>
        <a:lstStyle/>
        <a:p>
          <a:pPr rtl="1"/>
          <a:endParaRPr lang="he-IL"/>
        </a:p>
      </dgm:t>
    </dgm:pt>
    <dgm:pt modelId="{107B830D-7DF3-4117-A583-55FD4866A463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עבודת צוות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978FFA95-73CF-4F5C-9B61-DDAF61B6E711}" type="parTrans" cxnId="{592AC10E-1FD5-4F0B-B2E7-D2F529BDBD7B}">
      <dgm:prSet/>
      <dgm:spPr/>
      <dgm:t>
        <a:bodyPr/>
        <a:lstStyle/>
        <a:p>
          <a:pPr rtl="1"/>
          <a:endParaRPr lang="he-IL"/>
        </a:p>
      </dgm:t>
    </dgm:pt>
    <dgm:pt modelId="{5A91D4B5-C75E-4C47-8CE3-31AFF9792225}" type="sibTrans" cxnId="{592AC10E-1FD5-4F0B-B2E7-D2F529BDBD7B}">
      <dgm:prSet/>
      <dgm:spPr/>
      <dgm:t>
        <a:bodyPr/>
        <a:lstStyle/>
        <a:p>
          <a:pPr rtl="1"/>
          <a:endParaRPr lang="he-IL"/>
        </a:p>
      </dgm:t>
    </dgm:pt>
    <dgm:pt modelId="{638596B9-822F-4B89-B4A3-3EFE324DF1F5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תכניות למידה אישיות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2FC399A8-E372-4E26-8EA8-AD2F0BAE758A}" type="parTrans" cxnId="{A3D1E079-7D3D-4C1D-AC78-7316E839392A}">
      <dgm:prSet/>
      <dgm:spPr/>
      <dgm:t>
        <a:bodyPr/>
        <a:lstStyle/>
        <a:p>
          <a:pPr rtl="1"/>
          <a:endParaRPr lang="he-IL"/>
        </a:p>
      </dgm:t>
    </dgm:pt>
    <dgm:pt modelId="{E31B1671-9C8B-4F34-9CE2-9616272ACF5C}" type="sibTrans" cxnId="{A3D1E079-7D3D-4C1D-AC78-7316E839392A}">
      <dgm:prSet/>
      <dgm:spPr/>
      <dgm:t>
        <a:bodyPr/>
        <a:lstStyle/>
        <a:p>
          <a:pPr rtl="1"/>
          <a:endParaRPr lang="he-IL"/>
        </a:p>
      </dgm:t>
    </dgm:pt>
    <dgm:pt modelId="{D1B4869A-1450-42DA-827E-5CC96A69FDB4}">
      <dgm:prSet phldrT="[טקסט]"/>
      <dgm:spPr/>
      <dgm:t>
        <a:bodyPr/>
        <a:lstStyle/>
        <a:p>
          <a:pPr rtl="1"/>
          <a:r>
            <a:rPr lang="he-IL" b="1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מענה פדגוגי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8E7C74E2-B492-47E8-B113-9FB32DB34C3B}" type="parTrans" cxnId="{FE27E9F0-1CBC-4E40-B65B-BDF38DA873F1}">
      <dgm:prSet/>
      <dgm:spPr/>
      <dgm:t>
        <a:bodyPr/>
        <a:lstStyle/>
        <a:p>
          <a:pPr rtl="1"/>
          <a:endParaRPr lang="he-IL"/>
        </a:p>
      </dgm:t>
    </dgm:pt>
    <dgm:pt modelId="{97EB4C26-D651-4246-95CD-E87898E1F8CD}" type="sibTrans" cxnId="{FE27E9F0-1CBC-4E40-B65B-BDF38DA873F1}">
      <dgm:prSet/>
      <dgm:spPr/>
      <dgm:t>
        <a:bodyPr/>
        <a:lstStyle/>
        <a:p>
          <a:pPr rtl="1"/>
          <a:endParaRPr lang="he-IL"/>
        </a:p>
      </dgm:t>
    </dgm:pt>
    <dgm:pt modelId="{BB8BD6BD-F901-40D9-8FA0-B167CE820F5B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קבוצת השווים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3EC14993-FE46-43E1-9EAD-E85FD6BD26AE}" type="parTrans" cxnId="{86481771-625F-4509-A332-D7468D829D6F}">
      <dgm:prSet/>
      <dgm:spPr/>
      <dgm:t>
        <a:bodyPr/>
        <a:lstStyle/>
        <a:p>
          <a:pPr rtl="1"/>
          <a:endParaRPr lang="he-IL"/>
        </a:p>
      </dgm:t>
    </dgm:pt>
    <dgm:pt modelId="{45AE843E-A0D9-4555-9B51-3A9FEC2D15EC}" type="sibTrans" cxnId="{86481771-625F-4509-A332-D7468D829D6F}">
      <dgm:prSet/>
      <dgm:spPr/>
      <dgm:t>
        <a:bodyPr/>
        <a:lstStyle/>
        <a:p>
          <a:pPr rtl="1"/>
          <a:endParaRPr lang="he-IL"/>
        </a:p>
      </dgm:t>
    </dgm:pt>
    <dgm:pt modelId="{60AD571D-3FF5-488E-8A26-6613AEEDEF0F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אחריות אישית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CE9D6889-E5D1-48EF-AA9D-DE494A9722F3}" type="parTrans" cxnId="{0BBC2C48-79F5-490F-A939-8ED73ABCA1B8}">
      <dgm:prSet/>
      <dgm:spPr/>
      <dgm:t>
        <a:bodyPr/>
        <a:lstStyle/>
        <a:p>
          <a:pPr rtl="1"/>
          <a:endParaRPr lang="he-IL"/>
        </a:p>
      </dgm:t>
    </dgm:pt>
    <dgm:pt modelId="{BA79E1B6-7389-441C-A9F6-FE0E66D20A87}" type="sibTrans" cxnId="{0BBC2C48-79F5-490F-A939-8ED73ABCA1B8}">
      <dgm:prSet/>
      <dgm:spPr/>
      <dgm:t>
        <a:bodyPr/>
        <a:lstStyle/>
        <a:p>
          <a:pPr rtl="1"/>
          <a:endParaRPr lang="he-IL"/>
        </a:p>
      </dgm:t>
    </dgm:pt>
    <dgm:pt modelId="{38BBC8E2-17F5-4A8B-AE78-BEF78BF06F89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אוכלוסייה מיוחדת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4DB4636B-6954-4A4B-9C74-64AF6295EEB3}" type="parTrans" cxnId="{3A63A114-8D3F-4667-9A1E-ACC93CF9EFAD}">
      <dgm:prSet/>
      <dgm:spPr/>
      <dgm:t>
        <a:bodyPr/>
        <a:lstStyle/>
        <a:p>
          <a:pPr rtl="1"/>
          <a:endParaRPr lang="he-IL"/>
        </a:p>
      </dgm:t>
    </dgm:pt>
    <dgm:pt modelId="{6FF19C52-90E7-40E4-981C-4BFC36F50C4D}" type="sibTrans" cxnId="{3A63A114-8D3F-4667-9A1E-ACC93CF9EFAD}">
      <dgm:prSet/>
      <dgm:spPr/>
      <dgm:t>
        <a:bodyPr/>
        <a:lstStyle/>
        <a:p>
          <a:pPr rtl="1"/>
          <a:endParaRPr lang="he-IL"/>
        </a:p>
      </dgm:t>
    </dgm:pt>
    <dgm:pt modelId="{D057B7B7-1E4E-4466-89C4-903D30C4247D}" type="pres">
      <dgm:prSet presAssocID="{203B3A2A-4E46-4668-830D-CE1B5A7D07C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25AA9E0D-1194-40B1-8EEA-32FAC6760FF6}" type="pres">
      <dgm:prSet presAssocID="{1E5310B9-BF23-414D-883B-60A51A583144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F554F7E-F751-48EB-8044-800EEF447123}" type="pres">
      <dgm:prSet presAssocID="{C9788F94-6F8C-4B18-B174-E2413987B725}" presName="sibTrans" presStyleCnt="0"/>
      <dgm:spPr/>
    </dgm:pt>
    <dgm:pt modelId="{8A7B1D36-45CA-416C-8B60-17C3E852BE06}" type="pres">
      <dgm:prSet presAssocID="{BB8BD6BD-F901-40D9-8FA0-B167CE820F5B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1B61ED6-CB6E-446C-B516-0A227AF97EE7}" type="pres">
      <dgm:prSet presAssocID="{45AE843E-A0D9-4555-9B51-3A9FEC2D15EC}" presName="sibTrans" presStyleCnt="0"/>
      <dgm:spPr/>
    </dgm:pt>
    <dgm:pt modelId="{FC39552D-7FE6-4536-AC45-23DBEB377D3E}" type="pres">
      <dgm:prSet presAssocID="{60AD571D-3FF5-488E-8A26-6613AEEDEF0F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E3A98F3-F148-46A2-A7E1-A82AFB54E04D}" type="pres">
      <dgm:prSet presAssocID="{BA79E1B6-7389-441C-A9F6-FE0E66D20A87}" presName="sibTrans" presStyleCnt="0"/>
      <dgm:spPr/>
    </dgm:pt>
    <dgm:pt modelId="{FF4951AC-FF4C-45B3-8A47-CFF4A316431E}" type="pres">
      <dgm:prSet presAssocID="{FF3BF2ED-9955-4A68-AC5E-7FFC542986D9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630D67D-2465-42B5-B77A-6AC9C7CC4F73}" type="pres">
      <dgm:prSet presAssocID="{5FC77160-F59E-4438-9C5F-A3460C18C399}" presName="sibTrans" presStyleCnt="0"/>
      <dgm:spPr/>
    </dgm:pt>
    <dgm:pt modelId="{A5E5BC03-BA38-4EA0-AFB6-73D16CCC7B83}" type="pres">
      <dgm:prSet presAssocID="{107B830D-7DF3-4117-A583-55FD4866A46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A3F9670-3639-427F-866F-5B8533BBC4B0}" type="pres">
      <dgm:prSet presAssocID="{5A91D4B5-C75E-4C47-8CE3-31AFF9792225}" presName="sibTrans" presStyleCnt="0"/>
      <dgm:spPr/>
    </dgm:pt>
    <dgm:pt modelId="{6B13E993-F258-4F90-91B0-07579B42A9B3}" type="pres">
      <dgm:prSet presAssocID="{638596B9-822F-4B89-B4A3-3EFE324DF1F5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748A547-12FF-4430-AFC5-C2B3EA822AEA}" type="pres">
      <dgm:prSet presAssocID="{E31B1671-9C8B-4F34-9CE2-9616272ACF5C}" presName="sibTrans" presStyleCnt="0"/>
      <dgm:spPr/>
    </dgm:pt>
    <dgm:pt modelId="{C3639D50-2915-46EB-AFB7-EE1817946403}" type="pres">
      <dgm:prSet presAssocID="{D1B4869A-1450-42DA-827E-5CC96A69FDB4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D6C1292-5398-4A59-B6AB-8FC3FFB2CF2A}" type="pres">
      <dgm:prSet presAssocID="{97EB4C26-D651-4246-95CD-E87898E1F8CD}" presName="sibTrans" presStyleCnt="0"/>
      <dgm:spPr/>
    </dgm:pt>
    <dgm:pt modelId="{A7D6AF4F-9535-4110-BC80-83CDCDF5139B}" type="pres">
      <dgm:prSet presAssocID="{38BBC8E2-17F5-4A8B-AE78-BEF78BF06F89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8609835E-57CD-44B0-B325-694C310ED019}" type="presOf" srcId="{1E5310B9-BF23-414D-883B-60A51A583144}" destId="{25AA9E0D-1194-40B1-8EEA-32FAC6760FF6}" srcOrd="0" destOrd="0" presId="urn:microsoft.com/office/officeart/2005/8/layout/default"/>
    <dgm:cxn modelId="{0BBC2C48-79F5-490F-A939-8ED73ABCA1B8}" srcId="{203B3A2A-4E46-4668-830D-CE1B5A7D07C3}" destId="{60AD571D-3FF5-488E-8A26-6613AEEDEF0F}" srcOrd="2" destOrd="0" parTransId="{CE9D6889-E5D1-48EF-AA9D-DE494A9722F3}" sibTransId="{BA79E1B6-7389-441C-A9F6-FE0E66D20A87}"/>
    <dgm:cxn modelId="{9C264FB7-ECCB-4353-934B-D415EDCEBC01}" srcId="{203B3A2A-4E46-4668-830D-CE1B5A7D07C3}" destId="{1E5310B9-BF23-414D-883B-60A51A583144}" srcOrd="0" destOrd="0" parTransId="{9E246811-F2F4-44F5-BA96-BBBE8DA0C6C4}" sibTransId="{C9788F94-6F8C-4B18-B174-E2413987B725}"/>
    <dgm:cxn modelId="{FE27E9F0-1CBC-4E40-B65B-BDF38DA873F1}" srcId="{203B3A2A-4E46-4668-830D-CE1B5A7D07C3}" destId="{D1B4869A-1450-42DA-827E-5CC96A69FDB4}" srcOrd="6" destOrd="0" parTransId="{8E7C74E2-B492-47E8-B113-9FB32DB34C3B}" sibTransId="{97EB4C26-D651-4246-95CD-E87898E1F8CD}"/>
    <dgm:cxn modelId="{CC1496E0-5A87-44CC-A387-5FC0707B0F06}" type="presOf" srcId="{D1B4869A-1450-42DA-827E-5CC96A69FDB4}" destId="{C3639D50-2915-46EB-AFB7-EE1817946403}" srcOrd="0" destOrd="0" presId="urn:microsoft.com/office/officeart/2005/8/layout/default"/>
    <dgm:cxn modelId="{5C47B5DF-4407-4A79-AD4A-AB1145B1D9C1}" type="presOf" srcId="{38BBC8E2-17F5-4A8B-AE78-BEF78BF06F89}" destId="{A7D6AF4F-9535-4110-BC80-83CDCDF5139B}" srcOrd="0" destOrd="0" presId="urn:microsoft.com/office/officeart/2005/8/layout/default"/>
    <dgm:cxn modelId="{6C296BC4-9048-4957-A1DA-5A5C63F42E92}" type="presOf" srcId="{BB8BD6BD-F901-40D9-8FA0-B167CE820F5B}" destId="{8A7B1D36-45CA-416C-8B60-17C3E852BE06}" srcOrd="0" destOrd="0" presId="urn:microsoft.com/office/officeart/2005/8/layout/default"/>
    <dgm:cxn modelId="{86481771-625F-4509-A332-D7468D829D6F}" srcId="{203B3A2A-4E46-4668-830D-CE1B5A7D07C3}" destId="{BB8BD6BD-F901-40D9-8FA0-B167CE820F5B}" srcOrd="1" destOrd="0" parTransId="{3EC14993-FE46-43E1-9EAD-E85FD6BD26AE}" sibTransId="{45AE843E-A0D9-4555-9B51-3A9FEC2D15EC}"/>
    <dgm:cxn modelId="{3A63A114-8D3F-4667-9A1E-ACC93CF9EFAD}" srcId="{203B3A2A-4E46-4668-830D-CE1B5A7D07C3}" destId="{38BBC8E2-17F5-4A8B-AE78-BEF78BF06F89}" srcOrd="7" destOrd="0" parTransId="{4DB4636B-6954-4A4B-9C74-64AF6295EEB3}" sibTransId="{6FF19C52-90E7-40E4-981C-4BFC36F50C4D}"/>
    <dgm:cxn modelId="{A3D1E079-7D3D-4C1D-AC78-7316E839392A}" srcId="{203B3A2A-4E46-4668-830D-CE1B5A7D07C3}" destId="{638596B9-822F-4B89-B4A3-3EFE324DF1F5}" srcOrd="5" destOrd="0" parTransId="{2FC399A8-E372-4E26-8EA8-AD2F0BAE758A}" sibTransId="{E31B1671-9C8B-4F34-9CE2-9616272ACF5C}"/>
    <dgm:cxn modelId="{A0A7F98F-03E7-4EF8-A103-F6B4278BA028}" type="presOf" srcId="{203B3A2A-4E46-4668-830D-CE1B5A7D07C3}" destId="{D057B7B7-1E4E-4466-89C4-903D30C4247D}" srcOrd="0" destOrd="0" presId="urn:microsoft.com/office/officeart/2005/8/layout/default"/>
    <dgm:cxn modelId="{889251AF-B4DB-487E-9D02-FB0AD6AACF19}" type="presOf" srcId="{107B830D-7DF3-4117-A583-55FD4866A463}" destId="{A5E5BC03-BA38-4EA0-AFB6-73D16CCC7B83}" srcOrd="0" destOrd="0" presId="urn:microsoft.com/office/officeart/2005/8/layout/default"/>
    <dgm:cxn modelId="{592AC10E-1FD5-4F0B-B2E7-D2F529BDBD7B}" srcId="{203B3A2A-4E46-4668-830D-CE1B5A7D07C3}" destId="{107B830D-7DF3-4117-A583-55FD4866A463}" srcOrd="4" destOrd="0" parTransId="{978FFA95-73CF-4F5C-9B61-DDAF61B6E711}" sibTransId="{5A91D4B5-C75E-4C47-8CE3-31AFF9792225}"/>
    <dgm:cxn modelId="{83146FC1-8FE9-46EF-9B11-500A28FA647B}" type="presOf" srcId="{60AD571D-3FF5-488E-8A26-6613AEEDEF0F}" destId="{FC39552D-7FE6-4536-AC45-23DBEB377D3E}" srcOrd="0" destOrd="0" presId="urn:microsoft.com/office/officeart/2005/8/layout/default"/>
    <dgm:cxn modelId="{35EE3353-8A43-434F-BFCF-28202BB73264}" srcId="{203B3A2A-4E46-4668-830D-CE1B5A7D07C3}" destId="{FF3BF2ED-9955-4A68-AC5E-7FFC542986D9}" srcOrd="3" destOrd="0" parTransId="{C5C59090-5CC5-440E-967B-A21B6E420A38}" sibTransId="{5FC77160-F59E-4438-9C5F-A3460C18C399}"/>
    <dgm:cxn modelId="{44D19C3B-4FD7-4921-AB3B-9BC9B361C649}" type="presOf" srcId="{638596B9-822F-4B89-B4A3-3EFE324DF1F5}" destId="{6B13E993-F258-4F90-91B0-07579B42A9B3}" srcOrd="0" destOrd="0" presId="urn:microsoft.com/office/officeart/2005/8/layout/default"/>
    <dgm:cxn modelId="{F7E1366C-605F-4AD8-841E-F77B2A6E94BD}" type="presOf" srcId="{FF3BF2ED-9955-4A68-AC5E-7FFC542986D9}" destId="{FF4951AC-FF4C-45B3-8A47-CFF4A316431E}" srcOrd="0" destOrd="0" presId="urn:microsoft.com/office/officeart/2005/8/layout/default"/>
    <dgm:cxn modelId="{EA90E8CB-63A0-42CC-9D3E-65BB5B2910D3}" type="presParOf" srcId="{D057B7B7-1E4E-4466-89C4-903D30C4247D}" destId="{25AA9E0D-1194-40B1-8EEA-32FAC6760FF6}" srcOrd="0" destOrd="0" presId="urn:microsoft.com/office/officeart/2005/8/layout/default"/>
    <dgm:cxn modelId="{BB3D5F22-64C5-4F65-97D3-985B312E3E95}" type="presParOf" srcId="{D057B7B7-1E4E-4466-89C4-903D30C4247D}" destId="{EF554F7E-F751-48EB-8044-800EEF447123}" srcOrd="1" destOrd="0" presId="urn:microsoft.com/office/officeart/2005/8/layout/default"/>
    <dgm:cxn modelId="{EA6912A2-D694-4E7A-BAEC-CC0B06D3905B}" type="presParOf" srcId="{D057B7B7-1E4E-4466-89C4-903D30C4247D}" destId="{8A7B1D36-45CA-416C-8B60-17C3E852BE06}" srcOrd="2" destOrd="0" presId="urn:microsoft.com/office/officeart/2005/8/layout/default"/>
    <dgm:cxn modelId="{D456B768-7245-4670-9588-38EDD2A9B7B4}" type="presParOf" srcId="{D057B7B7-1E4E-4466-89C4-903D30C4247D}" destId="{51B61ED6-CB6E-446C-B516-0A227AF97EE7}" srcOrd="3" destOrd="0" presId="urn:microsoft.com/office/officeart/2005/8/layout/default"/>
    <dgm:cxn modelId="{A2E59BDF-A8E4-470E-811C-36F92FCC03F3}" type="presParOf" srcId="{D057B7B7-1E4E-4466-89C4-903D30C4247D}" destId="{FC39552D-7FE6-4536-AC45-23DBEB377D3E}" srcOrd="4" destOrd="0" presId="urn:microsoft.com/office/officeart/2005/8/layout/default"/>
    <dgm:cxn modelId="{6C86E7EE-6027-4284-AE2D-84A0D4BED1E9}" type="presParOf" srcId="{D057B7B7-1E4E-4466-89C4-903D30C4247D}" destId="{0E3A98F3-F148-46A2-A7E1-A82AFB54E04D}" srcOrd="5" destOrd="0" presId="urn:microsoft.com/office/officeart/2005/8/layout/default"/>
    <dgm:cxn modelId="{1BF294A6-0479-4E87-91F6-5E3FE0FBF747}" type="presParOf" srcId="{D057B7B7-1E4E-4466-89C4-903D30C4247D}" destId="{FF4951AC-FF4C-45B3-8A47-CFF4A316431E}" srcOrd="6" destOrd="0" presId="urn:microsoft.com/office/officeart/2005/8/layout/default"/>
    <dgm:cxn modelId="{1F121680-123A-486E-9134-694944225A70}" type="presParOf" srcId="{D057B7B7-1E4E-4466-89C4-903D30C4247D}" destId="{F630D67D-2465-42B5-B77A-6AC9C7CC4F73}" srcOrd="7" destOrd="0" presId="urn:microsoft.com/office/officeart/2005/8/layout/default"/>
    <dgm:cxn modelId="{C617C92F-22D5-40B6-8247-A8A96B5B4E4D}" type="presParOf" srcId="{D057B7B7-1E4E-4466-89C4-903D30C4247D}" destId="{A5E5BC03-BA38-4EA0-AFB6-73D16CCC7B83}" srcOrd="8" destOrd="0" presId="urn:microsoft.com/office/officeart/2005/8/layout/default"/>
    <dgm:cxn modelId="{4F09A712-AA20-45BE-9391-FBFC81DB2364}" type="presParOf" srcId="{D057B7B7-1E4E-4466-89C4-903D30C4247D}" destId="{BA3F9670-3639-427F-866F-5B8533BBC4B0}" srcOrd="9" destOrd="0" presId="urn:microsoft.com/office/officeart/2005/8/layout/default"/>
    <dgm:cxn modelId="{F454BFA4-E43D-41C1-BEC2-1DDAC983E84B}" type="presParOf" srcId="{D057B7B7-1E4E-4466-89C4-903D30C4247D}" destId="{6B13E993-F258-4F90-91B0-07579B42A9B3}" srcOrd="10" destOrd="0" presId="urn:microsoft.com/office/officeart/2005/8/layout/default"/>
    <dgm:cxn modelId="{73CA3FB4-38DC-4A61-A661-1F788DA261F1}" type="presParOf" srcId="{D057B7B7-1E4E-4466-89C4-903D30C4247D}" destId="{0748A547-12FF-4430-AFC5-C2B3EA822AEA}" srcOrd="11" destOrd="0" presId="urn:microsoft.com/office/officeart/2005/8/layout/default"/>
    <dgm:cxn modelId="{2174F6DA-3A70-45AF-A883-F123EA1F1F98}" type="presParOf" srcId="{D057B7B7-1E4E-4466-89C4-903D30C4247D}" destId="{C3639D50-2915-46EB-AFB7-EE1817946403}" srcOrd="12" destOrd="0" presId="urn:microsoft.com/office/officeart/2005/8/layout/default"/>
    <dgm:cxn modelId="{7482D07E-06A5-46F4-89DB-5A7F93CDCFD1}" type="presParOf" srcId="{D057B7B7-1E4E-4466-89C4-903D30C4247D}" destId="{0D6C1292-5398-4A59-B6AB-8FC3FFB2CF2A}" srcOrd="13" destOrd="0" presId="urn:microsoft.com/office/officeart/2005/8/layout/default"/>
    <dgm:cxn modelId="{83FC6EB8-641A-4C10-B264-0D1DE8708A5E}" type="presParOf" srcId="{D057B7B7-1E4E-4466-89C4-903D30C4247D}" destId="{A7D6AF4F-9535-4110-BC80-83CDCDF5139B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F8D2F8-A644-433A-918D-22B6D5662C0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EBF67489-A09D-41D0-A82F-D436B81290EE}">
      <dgm:prSet/>
      <dgm:spPr/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למה כדאי ללמוד בכיתת מחוננים?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9A49546-73B9-4B7A-B06C-51F6C4EDA345}" type="parTrans" cxnId="{ABB1B593-A7DF-4478-8741-567E3F61D432}">
      <dgm:prSet/>
      <dgm:spPr/>
      <dgm:t>
        <a:bodyPr/>
        <a:lstStyle/>
        <a:p>
          <a:pPr rtl="1"/>
          <a:endParaRPr lang="he-IL"/>
        </a:p>
      </dgm:t>
    </dgm:pt>
    <dgm:pt modelId="{22E64476-E25C-47FD-92A5-E56AFE9BBD22}" type="sibTrans" cxnId="{ABB1B593-A7DF-4478-8741-567E3F61D432}">
      <dgm:prSet/>
      <dgm:spPr/>
      <dgm:t>
        <a:bodyPr/>
        <a:lstStyle/>
        <a:p>
          <a:pPr rtl="1"/>
          <a:endParaRPr lang="he-IL"/>
        </a:p>
      </dgm:t>
    </dgm:pt>
    <dgm:pt modelId="{BF8E078F-28D4-4CC6-80E1-6CBD98CD5A20}">
      <dgm:prSet/>
      <dgm:spPr/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מה יצא לי מזה?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8B85157B-C8BB-4EA4-B9FF-1AAF12E5DDBA}" type="parTrans" cxnId="{81333DBF-9412-4F44-ABA0-C2DA922CA97A}">
      <dgm:prSet/>
      <dgm:spPr/>
      <dgm:t>
        <a:bodyPr/>
        <a:lstStyle/>
        <a:p>
          <a:pPr rtl="1"/>
          <a:endParaRPr lang="he-IL"/>
        </a:p>
      </dgm:t>
    </dgm:pt>
    <dgm:pt modelId="{B710B808-5956-4889-BBF9-31A8BE17209E}" type="sibTrans" cxnId="{81333DBF-9412-4F44-ABA0-C2DA922CA97A}">
      <dgm:prSet/>
      <dgm:spPr/>
      <dgm:t>
        <a:bodyPr/>
        <a:lstStyle/>
        <a:p>
          <a:pPr rtl="1"/>
          <a:endParaRPr lang="he-IL"/>
        </a:p>
      </dgm:t>
    </dgm:pt>
    <dgm:pt modelId="{F5A68954-B0F8-4E4F-AC56-DFDA0168839B}">
      <dgm:prSet/>
      <dgm:spPr/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האם כדאי לי לגור בנס ציונה וללמוד בראשון לציון?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229A2820-A1E7-4F83-9890-3487B8EF9BC8}" type="parTrans" cxnId="{68CEAE9C-82C2-4A96-803E-3522C2B6D11A}">
      <dgm:prSet/>
      <dgm:spPr/>
      <dgm:t>
        <a:bodyPr/>
        <a:lstStyle/>
        <a:p>
          <a:pPr rtl="1"/>
          <a:endParaRPr lang="he-IL"/>
        </a:p>
      </dgm:t>
    </dgm:pt>
    <dgm:pt modelId="{E7EF1A4C-9918-4B66-8E05-F47A1C401A97}" type="sibTrans" cxnId="{68CEAE9C-82C2-4A96-803E-3522C2B6D11A}">
      <dgm:prSet/>
      <dgm:spPr/>
      <dgm:t>
        <a:bodyPr/>
        <a:lstStyle/>
        <a:p>
          <a:pPr rtl="1"/>
          <a:endParaRPr lang="he-IL"/>
        </a:p>
      </dgm:t>
    </dgm:pt>
    <dgm:pt modelId="{C88FA73D-B0BF-4E77-A0DE-CCE7B8B0CE0D}">
      <dgm:prSet/>
      <dgm:spPr/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איזה תכניות ייחודיות יש למחוננים?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F4E5C96D-B128-4DC8-BBBE-060CCF2D74AD}" type="parTrans" cxnId="{567087CB-CC45-4A5B-8A95-17269219076C}">
      <dgm:prSet/>
      <dgm:spPr/>
      <dgm:t>
        <a:bodyPr/>
        <a:lstStyle/>
        <a:p>
          <a:pPr rtl="1"/>
          <a:endParaRPr lang="he-IL"/>
        </a:p>
      </dgm:t>
    </dgm:pt>
    <dgm:pt modelId="{9A2D5C2B-0A61-4F8A-8FCD-2FB3958DB691}" type="sibTrans" cxnId="{567087CB-CC45-4A5B-8A95-17269219076C}">
      <dgm:prSet/>
      <dgm:spPr/>
      <dgm:t>
        <a:bodyPr/>
        <a:lstStyle/>
        <a:p>
          <a:pPr rtl="1"/>
          <a:endParaRPr lang="he-IL"/>
        </a:p>
      </dgm:t>
    </dgm:pt>
    <dgm:pt modelId="{F83B814C-2B2A-43E7-BD0B-7F20ECD31B02}">
      <dgm:prSet/>
      <dgm:spPr/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מהם ההבדלים בין כיתת המחוננים לכיתות </a:t>
          </a:r>
          <a:r>
            <a:rPr lang="he-IL" b="1" dirty="0" err="1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מופ"ת</a:t>
          </a:r>
          <a:r>
            <a:rPr lang="he-IL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, </a:t>
          </a:r>
          <a:r>
            <a:rPr lang="he-IL" b="1" dirty="0" err="1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עמ"ט</a:t>
          </a:r>
          <a:r>
            <a:rPr lang="he-IL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, נחשון?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C1D489DE-6FD9-4C4C-A5F9-393ABA631BAC}" type="parTrans" cxnId="{3AA1D183-5CBC-4188-9D73-2A2680CE45E4}">
      <dgm:prSet/>
      <dgm:spPr/>
      <dgm:t>
        <a:bodyPr/>
        <a:lstStyle/>
        <a:p>
          <a:pPr rtl="1"/>
          <a:endParaRPr lang="he-IL"/>
        </a:p>
      </dgm:t>
    </dgm:pt>
    <dgm:pt modelId="{39F659AF-9669-4855-B591-E657931FE46E}" type="sibTrans" cxnId="{3AA1D183-5CBC-4188-9D73-2A2680CE45E4}">
      <dgm:prSet/>
      <dgm:spPr/>
      <dgm:t>
        <a:bodyPr/>
        <a:lstStyle/>
        <a:p>
          <a:pPr rtl="1"/>
          <a:endParaRPr lang="he-IL"/>
        </a:p>
      </dgm:t>
    </dgm:pt>
    <dgm:pt modelId="{4226F205-39AE-4DB5-BF65-7EC29D71417B}" type="pres">
      <dgm:prSet presAssocID="{89F8D2F8-A644-433A-918D-22B6D5662C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8ADF6F3C-F8F6-41C7-88F3-D9C57E32658F}" type="pres">
      <dgm:prSet presAssocID="{EBF67489-A09D-41D0-A82F-D436B81290E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4A4AE4F-B547-49CE-ACD6-56A6E1A1AC32}" type="pres">
      <dgm:prSet presAssocID="{22E64476-E25C-47FD-92A5-E56AFE9BBD22}" presName="spacer" presStyleCnt="0"/>
      <dgm:spPr/>
    </dgm:pt>
    <dgm:pt modelId="{D7A36D1B-8DD9-481F-896F-093965D99AFC}" type="pres">
      <dgm:prSet presAssocID="{BF8E078F-28D4-4CC6-80E1-6CBD98CD5A2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8F2DB06-4361-4F5D-BB71-071BF24E36A7}" type="pres">
      <dgm:prSet presAssocID="{B710B808-5956-4889-BBF9-31A8BE17209E}" presName="spacer" presStyleCnt="0"/>
      <dgm:spPr/>
    </dgm:pt>
    <dgm:pt modelId="{E2F9073F-5E11-4144-B3B1-472269D40F36}" type="pres">
      <dgm:prSet presAssocID="{F5A68954-B0F8-4E4F-AC56-DFDA0168839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A17D41B-01C8-4247-B57A-7E0A5F7579D5}" type="pres">
      <dgm:prSet presAssocID="{E7EF1A4C-9918-4B66-8E05-F47A1C401A97}" presName="spacer" presStyleCnt="0"/>
      <dgm:spPr/>
    </dgm:pt>
    <dgm:pt modelId="{D4690ED5-77DE-49BE-AC38-C8D412F21824}" type="pres">
      <dgm:prSet presAssocID="{C88FA73D-B0BF-4E77-A0DE-CCE7B8B0CE0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5192775-8F36-4806-A67C-DC38D51995C5}" type="pres">
      <dgm:prSet presAssocID="{9A2D5C2B-0A61-4F8A-8FCD-2FB3958DB691}" presName="spacer" presStyleCnt="0"/>
      <dgm:spPr/>
    </dgm:pt>
    <dgm:pt modelId="{EED5108D-A99C-4E9D-8829-54B84E740854}" type="pres">
      <dgm:prSet presAssocID="{F83B814C-2B2A-43E7-BD0B-7F20ECD31B0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3D0C3477-BBE7-46B0-91CC-F1ABEC59934E}" type="presOf" srcId="{EBF67489-A09D-41D0-A82F-D436B81290EE}" destId="{8ADF6F3C-F8F6-41C7-88F3-D9C57E32658F}" srcOrd="0" destOrd="0" presId="urn:microsoft.com/office/officeart/2005/8/layout/vList2"/>
    <dgm:cxn modelId="{F511A3A3-D31E-40E3-90FC-672C03378789}" type="presOf" srcId="{89F8D2F8-A644-433A-918D-22B6D5662C02}" destId="{4226F205-39AE-4DB5-BF65-7EC29D71417B}" srcOrd="0" destOrd="0" presId="urn:microsoft.com/office/officeart/2005/8/layout/vList2"/>
    <dgm:cxn modelId="{A1174187-2AB1-484F-9E49-DA6C83DBA3C7}" type="presOf" srcId="{C88FA73D-B0BF-4E77-A0DE-CCE7B8B0CE0D}" destId="{D4690ED5-77DE-49BE-AC38-C8D412F21824}" srcOrd="0" destOrd="0" presId="urn:microsoft.com/office/officeart/2005/8/layout/vList2"/>
    <dgm:cxn modelId="{A2FC2E32-485F-4C46-8343-FF6C0C34FAB3}" type="presOf" srcId="{BF8E078F-28D4-4CC6-80E1-6CBD98CD5A20}" destId="{D7A36D1B-8DD9-481F-896F-093965D99AFC}" srcOrd="0" destOrd="0" presId="urn:microsoft.com/office/officeart/2005/8/layout/vList2"/>
    <dgm:cxn modelId="{81333DBF-9412-4F44-ABA0-C2DA922CA97A}" srcId="{89F8D2F8-A644-433A-918D-22B6D5662C02}" destId="{BF8E078F-28D4-4CC6-80E1-6CBD98CD5A20}" srcOrd="1" destOrd="0" parTransId="{8B85157B-C8BB-4EA4-B9FF-1AAF12E5DDBA}" sibTransId="{B710B808-5956-4889-BBF9-31A8BE17209E}"/>
    <dgm:cxn modelId="{68CEAE9C-82C2-4A96-803E-3522C2B6D11A}" srcId="{89F8D2F8-A644-433A-918D-22B6D5662C02}" destId="{F5A68954-B0F8-4E4F-AC56-DFDA0168839B}" srcOrd="2" destOrd="0" parTransId="{229A2820-A1E7-4F83-9890-3487B8EF9BC8}" sibTransId="{E7EF1A4C-9918-4B66-8E05-F47A1C401A97}"/>
    <dgm:cxn modelId="{3AA1D183-5CBC-4188-9D73-2A2680CE45E4}" srcId="{89F8D2F8-A644-433A-918D-22B6D5662C02}" destId="{F83B814C-2B2A-43E7-BD0B-7F20ECD31B02}" srcOrd="4" destOrd="0" parTransId="{C1D489DE-6FD9-4C4C-A5F9-393ABA631BAC}" sibTransId="{39F659AF-9669-4855-B591-E657931FE46E}"/>
    <dgm:cxn modelId="{ABB1B593-A7DF-4478-8741-567E3F61D432}" srcId="{89F8D2F8-A644-433A-918D-22B6D5662C02}" destId="{EBF67489-A09D-41D0-A82F-D436B81290EE}" srcOrd="0" destOrd="0" parTransId="{69A49546-73B9-4B7A-B06C-51F6C4EDA345}" sibTransId="{22E64476-E25C-47FD-92A5-E56AFE9BBD22}"/>
    <dgm:cxn modelId="{BB1BA74B-518A-493A-B0D0-665EA397C99B}" type="presOf" srcId="{F83B814C-2B2A-43E7-BD0B-7F20ECD31B02}" destId="{EED5108D-A99C-4E9D-8829-54B84E740854}" srcOrd="0" destOrd="0" presId="urn:microsoft.com/office/officeart/2005/8/layout/vList2"/>
    <dgm:cxn modelId="{34F64B57-7A6C-47A3-8CDE-5D33A0EDC6CF}" type="presOf" srcId="{F5A68954-B0F8-4E4F-AC56-DFDA0168839B}" destId="{E2F9073F-5E11-4144-B3B1-472269D40F36}" srcOrd="0" destOrd="0" presId="urn:microsoft.com/office/officeart/2005/8/layout/vList2"/>
    <dgm:cxn modelId="{567087CB-CC45-4A5B-8A95-17269219076C}" srcId="{89F8D2F8-A644-433A-918D-22B6D5662C02}" destId="{C88FA73D-B0BF-4E77-A0DE-CCE7B8B0CE0D}" srcOrd="3" destOrd="0" parTransId="{F4E5C96D-B128-4DC8-BBBE-060CCF2D74AD}" sibTransId="{9A2D5C2B-0A61-4F8A-8FCD-2FB3958DB691}"/>
    <dgm:cxn modelId="{E800D4AA-995D-4922-A4F2-C3F477E42049}" type="presParOf" srcId="{4226F205-39AE-4DB5-BF65-7EC29D71417B}" destId="{8ADF6F3C-F8F6-41C7-88F3-D9C57E32658F}" srcOrd="0" destOrd="0" presId="urn:microsoft.com/office/officeart/2005/8/layout/vList2"/>
    <dgm:cxn modelId="{21241161-F8B6-4311-9F52-6E7C6896EC52}" type="presParOf" srcId="{4226F205-39AE-4DB5-BF65-7EC29D71417B}" destId="{B4A4AE4F-B547-49CE-ACD6-56A6E1A1AC32}" srcOrd="1" destOrd="0" presId="urn:microsoft.com/office/officeart/2005/8/layout/vList2"/>
    <dgm:cxn modelId="{889C7F21-CDC9-4582-BDD3-BF262B3B4660}" type="presParOf" srcId="{4226F205-39AE-4DB5-BF65-7EC29D71417B}" destId="{D7A36D1B-8DD9-481F-896F-093965D99AFC}" srcOrd="2" destOrd="0" presId="urn:microsoft.com/office/officeart/2005/8/layout/vList2"/>
    <dgm:cxn modelId="{50235377-0A48-4562-B014-31E3D14E76A2}" type="presParOf" srcId="{4226F205-39AE-4DB5-BF65-7EC29D71417B}" destId="{F8F2DB06-4361-4F5D-BB71-071BF24E36A7}" srcOrd="3" destOrd="0" presId="urn:microsoft.com/office/officeart/2005/8/layout/vList2"/>
    <dgm:cxn modelId="{F07B0C81-F214-4767-B41B-1FE384344F70}" type="presParOf" srcId="{4226F205-39AE-4DB5-BF65-7EC29D71417B}" destId="{E2F9073F-5E11-4144-B3B1-472269D40F36}" srcOrd="4" destOrd="0" presId="urn:microsoft.com/office/officeart/2005/8/layout/vList2"/>
    <dgm:cxn modelId="{817386E7-4467-459D-8BF4-1F70612A03E0}" type="presParOf" srcId="{4226F205-39AE-4DB5-BF65-7EC29D71417B}" destId="{1A17D41B-01C8-4247-B57A-7E0A5F7579D5}" srcOrd="5" destOrd="0" presId="urn:microsoft.com/office/officeart/2005/8/layout/vList2"/>
    <dgm:cxn modelId="{B2A4C42A-3686-477A-BF7B-D452C31B60CC}" type="presParOf" srcId="{4226F205-39AE-4DB5-BF65-7EC29D71417B}" destId="{D4690ED5-77DE-49BE-AC38-C8D412F21824}" srcOrd="6" destOrd="0" presId="urn:microsoft.com/office/officeart/2005/8/layout/vList2"/>
    <dgm:cxn modelId="{41C0149F-F327-4267-A8B8-77EC165F70E8}" type="presParOf" srcId="{4226F205-39AE-4DB5-BF65-7EC29D71417B}" destId="{35192775-8F36-4806-A67C-DC38D51995C5}" srcOrd="7" destOrd="0" presId="urn:microsoft.com/office/officeart/2005/8/layout/vList2"/>
    <dgm:cxn modelId="{F2F3F678-00C3-448A-8A99-FA0D890E4A93}" type="presParOf" srcId="{4226F205-39AE-4DB5-BF65-7EC29D71417B}" destId="{EED5108D-A99C-4E9D-8829-54B84E74085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A96A2C-9CA3-4156-91F9-8B795FDE26EC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76B37B5D-53D9-470F-A9A3-C85F84C5E6F1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מתמטיקה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B96F7CE-064A-48BC-8FC2-45AB4668C6FD}" type="parTrans" cxnId="{3FFDC962-35EA-4078-AEDB-570FA720953A}">
      <dgm:prSet/>
      <dgm:spPr/>
      <dgm:t>
        <a:bodyPr/>
        <a:lstStyle/>
        <a:p>
          <a:pPr rtl="1"/>
          <a:endParaRPr lang="he-IL"/>
        </a:p>
      </dgm:t>
    </dgm:pt>
    <dgm:pt modelId="{58715F11-62B4-40EA-84A6-B055345FB9FD}" type="sibTrans" cxnId="{3FFDC962-35EA-4078-AEDB-570FA720953A}">
      <dgm:prSet/>
      <dgm:spPr/>
      <dgm:t>
        <a:bodyPr/>
        <a:lstStyle/>
        <a:p>
          <a:pPr rtl="1"/>
          <a:endParaRPr lang="he-IL"/>
        </a:p>
      </dgm:t>
    </dgm:pt>
    <dgm:pt modelId="{7AF00E6D-7253-486F-8FD5-B93456DCF640}">
      <dgm:prSet phldrT="[טקסט]"/>
      <dgm:spPr/>
      <dgm:t>
        <a:bodyPr/>
        <a:lstStyle/>
        <a:p>
          <a:pPr rtl="1"/>
          <a:r>
            <a:rPr lang="he-IL" b="1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עברית 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9895D9EE-9098-4135-BEA4-F16C38E6A625}" type="parTrans" cxnId="{B8B9E3D3-BBE3-4DB7-AF38-1FACD6435ABE}">
      <dgm:prSet/>
      <dgm:spPr/>
      <dgm:t>
        <a:bodyPr/>
        <a:lstStyle/>
        <a:p>
          <a:pPr rtl="1"/>
          <a:endParaRPr lang="he-IL"/>
        </a:p>
      </dgm:t>
    </dgm:pt>
    <dgm:pt modelId="{20078B45-00C0-4524-BCB1-BF6B97DD2558}" type="sibTrans" cxnId="{B8B9E3D3-BBE3-4DB7-AF38-1FACD6435ABE}">
      <dgm:prSet/>
      <dgm:spPr/>
      <dgm:t>
        <a:bodyPr/>
        <a:lstStyle/>
        <a:p>
          <a:pPr rtl="1"/>
          <a:endParaRPr lang="he-IL"/>
        </a:p>
      </dgm:t>
    </dgm:pt>
    <dgm:pt modelId="{E3C02A07-4F29-455F-B58B-B1D6D9544050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אנגלית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F51FDEC9-EDE0-40C3-BC52-F2DE02E5039C}" type="parTrans" cxnId="{C6325AE0-F277-4C05-8ACD-EAF877403CD3}">
      <dgm:prSet/>
      <dgm:spPr/>
      <dgm:t>
        <a:bodyPr/>
        <a:lstStyle/>
        <a:p>
          <a:pPr rtl="1"/>
          <a:endParaRPr lang="he-IL"/>
        </a:p>
      </dgm:t>
    </dgm:pt>
    <dgm:pt modelId="{E747E963-2735-44BE-A2FA-690E9AA5221F}" type="sibTrans" cxnId="{C6325AE0-F277-4C05-8ACD-EAF877403CD3}">
      <dgm:prSet/>
      <dgm:spPr/>
      <dgm:t>
        <a:bodyPr/>
        <a:lstStyle/>
        <a:p>
          <a:pPr rtl="1"/>
          <a:endParaRPr lang="he-IL"/>
        </a:p>
      </dgm:t>
    </dgm:pt>
    <dgm:pt modelId="{4589481C-2005-4C24-A783-F7BDA8250C02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מדעים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C4E878E1-C7E6-443D-89A5-6BDE04DE6630}" type="parTrans" cxnId="{301D5F88-16EB-4B0C-B652-B1E744F48705}">
      <dgm:prSet/>
      <dgm:spPr/>
      <dgm:t>
        <a:bodyPr/>
        <a:lstStyle/>
        <a:p>
          <a:pPr rtl="1"/>
          <a:endParaRPr lang="he-IL"/>
        </a:p>
      </dgm:t>
    </dgm:pt>
    <dgm:pt modelId="{3B7FFD6D-EFD8-4BE8-95C8-D1FBCAA415CE}" type="sibTrans" cxnId="{301D5F88-16EB-4B0C-B652-B1E744F48705}">
      <dgm:prSet/>
      <dgm:spPr/>
      <dgm:t>
        <a:bodyPr/>
        <a:lstStyle/>
        <a:p>
          <a:pPr rtl="1"/>
          <a:endParaRPr lang="he-IL"/>
        </a:p>
      </dgm:t>
    </dgm:pt>
    <dgm:pt modelId="{23CB44AF-DB8F-4146-8D59-451EA6172ADE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ארון הספרים (ערבית והיסטוריה)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5D22A03-8C80-46B5-8E5E-C7D61A07231A}" type="parTrans" cxnId="{4F480AFB-062E-4AF9-B838-4FFB65A96A84}">
      <dgm:prSet/>
      <dgm:spPr/>
      <dgm:t>
        <a:bodyPr/>
        <a:lstStyle/>
        <a:p>
          <a:pPr rtl="1"/>
          <a:endParaRPr lang="he-IL"/>
        </a:p>
      </dgm:t>
    </dgm:pt>
    <dgm:pt modelId="{A0E4DE4C-4C97-44C7-ADBA-653435A24190}" type="sibTrans" cxnId="{4F480AFB-062E-4AF9-B838-4FFB65A96A84}">
      <dgm:prSet/>
      <dgm:spPr/>
      <dgm:t>
        <a:bodyPr/>
        <a:lstStyle/>
        <a:p>
          <a:pPr rtl="1"/>
          <a:endParaRPr lang="he-IL"/>
        </a:p>
      </dgm:t>
    </dgm:pt>
    <dgm:pt modelId="{C60473D0-464C-4952-9791-69392E43D089}">
      <dgm:prSet phldrT="[טקסט]"/>
      <dgm:spPr/>
      <dgm:t>
        <a:bodyPr/>
        <a:lstStyle/>
        <a:p>
          <a:pPr rtl="1"/>
          <a:r>
            <a:rPr lang="he-IL" b="1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ספרות 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494BB40-5C66-4994-B289-0B61AFAE45C6}" type="parTrans" cxnId="{9759535A-74ED-43AA-AEDA-86344D31CCF4}">
      <dgm:prSet/>
      <dgm:spPr/>
      <dgm:t>
        <a:bodyPr/>
        <a:lstStyle/>
        <a:p>
          <a:pPr rtl="1"/>
          <a:endParaRPr lang="he-IL"/>
        </a:p>
      </dgm:t>
    </dgm:pt>
    <dgm:pt modelId="{16350512-342C-4E59-94D4-95B5EB6EBE76}" type="sibTrans" cxnId="{9759535A-74ED-43AA-AEDA-86344D31CCF4}">
      <dgm:prSet/>
      <dgm:spPr/>
      <dgm:t>
        <a:bodyPr/>
        <a:lstStyle/>
        <a:p>
          <a:pPr rtl="1"/>
          <a:endParaRPr lang="he-IL"/>
        </a:p>
      </dgm:t>
    </dgm:pt>
    <dgm:pt modelId="{D70160A3-51D1-42E8-98A9-50A8FF0E528C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חינוך גופני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3C0BEB21-00C4-4CC6-B283-FD5DC3DBAB27}" type="parTrans" cxnId="{85BA1600-4CF9-445A-8B5D-114EA6F58EF8}">
      <dgm:prSet/>
      <dgm:spPr/>
      <dgm:t>
        <a:bodyPr/>
        <a:lstStyle/>
        <a:p>
          <a:pPr rtl="1"/>
          <a:endParaRPr lang="he-IL"/>
        </a:p>
      </dgm:t>
    </dgm:pt>
    <dgm:pt modelId="{BEC8BD9E-4EA0-4CC5-8522-0F0BF4602DCB}" type="sibTrans" cxnId="{85BA1600-4CF9-445A-8B5D-114EA6F58EF8}">
      <dgm:prSet/>
      <dgm:spPr/>
      <dgm:t>
        <a:bodyPr/>
        <a:lstStyle/>
        <a:p>
          <a:pPr rtl="1"/>
          <a:endParaRPr lang="he-IL"/>
        </a:p>
      </dgm:t>
    </dgm:pt>
    <dgm:pt modelId="{C8D172B2-B992-41DD-A316-2A20F4934EB9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חינוך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682D183-1BBC-40BB-B33F-D65C345A53F5}" type="parTrans" cxnId="{BDCB7C40-D340-462E-98FF-5CEE6E4A810D}">
      <dgm:prSet/>
      <dgm:spPr/>
      <dgm:t>
        <a:bodyPr/>
        <a:lstStyle/>
        <a:p>
          <a:pPr rtl="1"/>
          <a:endParaRPr lang="he-IL"/>
        </a:p>
      </dgm:t>
    </dgm:pt>
    <dgm:pt modelId="{FF4D888A-5AF1-490A-9215-9F1B77971D64}" type="sibTrans" cxnId="{BDCB7C40-D340-462E-98FF-5CEE6E4A810D}">
      <dgm:prSet/>
      <dgm:spPr/>
      <dgm:t>
        <a:bodyPr/>
        <a:lstStyle/>
        <a:p>
          <a:pPr rtl="1"/>
          <a:endParaRPr lang="he-IL"/>
        </a:p>
      </dgm:t>
    </dgm:pt>
    <dgm:pt modelId="{8D704A2B-956B-463D-A5D3-F6835E46EE13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חינוך לבריאות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F216FED8-0115-4850-A09B-B0874F3B7C28}" type="parTrans" cxnId="{60D88F73-30D0-4B56-9C1A-7BBDE77C5583}">
      <dgm:prSet/>
      <dgm:spPr/>
      <dgm:t>
        <a:bodyPr/>
        <a:lstStyle/>
        <a:p>
          <a:pPr rtl="1"/>
          <a:endParaRPr lang="he-IL"/>
        </a:p>
      </dgm:t>
    </dgm:pt>
    <dgm:pt modelId="{8FBA7017-6BF4-40C3-8DF5-120997EE91E0}" type="sibTrans" cxnId="{60D88F73-30D0-4B56-9C1A-7BBDE77C5583}">
      <dgm:prSet/>
      <dgm:spPr/>
      <dgm:t>
        <a:bodyPr/>
        <a:lstStyle/>
        <a:p>
          <a:pPr rtl="1"/>
          <a:endParaRPr lang="he-IL"/>
        </a:p>
      </dgm:t>
    </dgm:pt>
    <dgm:pt modelId="{1278E159-B773-4713-BEB6-A31C94ABE4BD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תנ"ך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99B9778-155F-44B4-A1B4-A9B3482C7EE2}" type="parTrans" cxnId="{AB2CCECF-4B84-41EC-BC57-BF18A9A87AF3}">
      <dgm:prSet/>
      <dgm:spPr/>
      <dgm:t>
        <a:bodyPr/>
        <a:lstStyle/>
        <a:p>
          <a:pPr rtl="1"/>
          <a:endParaRPr lang="he-IL"/>
        </a:p>
      </dgm:t>
    </dgm:pt>
    <dgm:pt modelId="{867682B2-D535-4C04-B29B-B4F1934CC086}" type="sibTrans" cxnId="{AB2CCECF-4B84-41EC-BC57-BF18A9A87AF3}">
      <dgm:prSet/>
      <dgm:spPr/>
      <dgm:t>
        <a:bodyPr/>
        <a:lstStyle/>
        <a:p>
          <a:pPr rtl="1"/>
          <a:endParaRPr lang="he-IL"/>
        </a:p>
      </dgm:t>
    </dgm:pt>
    <dgm:pt modelId="{CB104E95-B73F-4A13-AF09-59C3683D8A51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אזרחות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9A0A095-118B-4B05-BA2A-F1A1558F6A80}" type="parTrans" cxnId="{4AE1A51F-15AA-4379-BB14-83A34F5FCF00}">
      <dgm:prSet/>
      <dgm:spPr/>
      <dgm:t>
        <a:bodyPr/>
        <a:lstStyle/>
        <a:p>
          <a:pPr rtl="1"/>
          <a:endParaRPr lang="he-IL"/>
        </a:p>
      </dgm:t>
    </dgm:pt>
    <dgm:pt modelId="{EE263038-06A0-4257-AA8C-1AFB760F756C}" type="sibTrans" cxnId="{4AE1A51F-15AA-4379-BB14-83A34F5FCF00}">
      <dgm:prSet/>
      <dgm:spPr/>
      <dgm:t>
        <a:bodyPr/>
        <a:lstStyle/>
        <a:p>
          <a:pPr rtl="1"/>
          <a:endParaRPr lang="he-IL"/>
        </a:p>
      </dgm:t>
    </dgm:pt>
    <dgm:pt modelId="{D82F9147-3CD4-47A8-8E0C-89347E7745D2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של"ח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DA0F9946-FD50-46A0-9073-CCF970B3A633}" type="parTrans" cxnId="{F9B50F3D-23A4-4A1D-863A-E049155B712F}">
      <dgm:prSet/>
      <dgm:spPr/>
      <dgm:t>
        <a:bodyPr/>
        <a:lstStyle/>
        <a:p>
          <a:pPr rtl="1"/>
          <a:endParaRPr lang="he-IL"/>
        </a:p>
      </dgm:t>
    </dgm:pt>
    <dgm:pt modelId="{656DD3D5-2403-4F59-B987-8CDA1C01A9EA}" type="sibTrans" cxnId="{F9B50F3D-23A4-4A1D-863A-E049155B712F}">
      <dgm:prSet/>
      <dgm:spPr/>
      <dgm:t>
        <a:bodyPr/>
        <a:lstStyle/>
        <a:p>
          <a:pPr rtl="1"/>
          <a:endParaRPr lang="he-IL"/>
        </a:p>
      </dgm:t>
    </dgm:pt>
    <dgm:pt modelId="{D00A1D99-1688-48F1-B8FA-14AF11A5ABFB}" type="pres">
      <dgm:prSet presAssocID="{A0A96A2C-9CA3-4156-91F9-8B795FDE26E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FBDE84C9-8178-46FE-A55C-8E2CC689AB55}" type="pres">
      <dgm:prSet presAssocID="{76B37B5D-53D9-470F-A9A3-C85F84C5E6F1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2831ABD-16C7-463C-B799-48CE9FA8A387}" type="pres">
      <dgm:prSet presAssocID="{58715F11-62B4-40EA-84A6-B055345FB9FD}" presName="sibTrans" presStyleCnt="0"/>
      <dgm:spPr/>
    </dgm:pt>
    <dgm:pt modelId="{CA24AFA1-494B-409A-9E1E-B10333A96CF6}" type="pres">
      <dgm:prSet presAssocID="{7AF00E6D-7253-486F-8FD5-B93456DCF640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029CEB7-578F-4985-A629-23A2882C9E95}" type="pres">
      <dgm:prSet presAssocID="{20078B45-00C0-4524-BCB1-BF6B97DD2558}" presName="sibTrans" presStyleCnt="0"/>
      <dgm:spPr/>
    </dgm:pt>
    <dgm:pt modelId="{7969A4F7-73E8-4832-8830-BB3D5185B7FC}" type="pres">
      <dgm:prSet presAssocID="{E3C02A07-4F29-455F-B58B-B1D6D9544050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849E502-0638-429D-89BC-105A39C2095D}" type="pres">
      <dgm:prSet presAssocID="{E747E963-2735-44BE-A2FA-690E9AA5221F}" presName="sibTrans" presStyleCnt="0"/>
      <dgm:spPr/>
    </dgm:pt>
    <dgm:pt modelId="{91C2D24B-34A7-4FD1-9B63-07B55B9D3DA6}" type="pres">
      <dgm:prSet presAssocID="{4589481C-2005-4C24-A783-F7BDA8250C02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313D5E7-E862-45AD-80E5-5037D950D193}" type="pres">
      <dgm:prSet presAssocID="{3B7FFD6D-EFD8-4BE8-95C8-D1FBCAA415CE}" presName="sibTrans" presStyleCnt="0"/>
      <dgm:spPr/>
    </dgm:pt>
    <dgm:pt modelId="{6D8D43B5-A56C-4F16-9F4E-A9032B5956A0}" type="pres">
      <dgm:prSet presAssocID="{23CB44AF-DB8F-4146-8D59-451EA6172ADE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90B8556-D14F-4DBE-9032-005749F4B3E1}" type="pres">
      <dgm:prSet presAssocID="{A0E4DE4C-4C97-44C7-ADBA-653435A24190}" presName="sibTrans" presStyleCnt="0"/>
      <dgm:spPr/>
    </dgm:pt>
    <dgm:pt modelId="{49E0D4AA-24AD-421F-89F2-CB9E28CF84FE}" type="pres">
      <dgm:prSet presAssocID="{C60473D0-464C-4952-9791-69392E43D089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015DB76-C2A2-4884-AE80-E7DE7324D0C4}" type="pres">
      <dgm:prSet presAssocID="{16350512-342C-4E59-94D4-95B5EB6EBE76}" presName="sibTrans" presStyleCnt="0"/>
      <dgm:spPr/>
    </dgm:pt>
    <dgm:pt modelId="{4D12C65F-E033-4EA9-9835-B9E65B3C574C}" type="pres">
      <dgm:prSet presAssocID="{D70160A3-51D1-42E8-98A9-50A8FF0E528C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F4F6F95-9A04-413B-9ECD-7BC5B5AEB278}" type="pres">
      <dgm:prSet presAssocID="{BEC8BD9E-4EA0-4CC5-8522-0F0BF4602DCB}" presName="sibTrans" presStyleCnt="0"/>
      <dgm:spPr/>
    </dgm:pt>
    <dgm:pt modelId="{1496BA4B-2F7F-464D-8D93-AB8CF895679B}" type="pres">
      <dgm:prSet presAssocID="{C8D172B2-B992-41DD-A316-2A20F4934EB9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F5D55DC-4ECE-40A9-8E44-0854B755CC59}" type="pres">
      <dgm:prSet presAssocID="{FF4D888A-5AF1-490A-9215-9F1B77971D64}" presName="sibTrans" presStyleCnt="0"/>
      <dgm:spPr/>
    </dgm:pt>
    <dgm:pt modelId="{1C55F3E0-A1FB-4B04-826F-C32AD5FDB4B7}" type="pres">
      <dgm:prSet presAssocID="{8D704A2B-956B-463D-A5D3-F6835E46EE13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164481-95CD-4850-B168-FF6D2B88860D}" type="pres">
      <dgm:prSet presAssocID="{8FBA7017-6BF4-40C3-8DF5-120997EE91E0}" presName="sibTrans" presStyleCnt="0"/>
      <dgm:spPr/>
    </dgm:pt>
    <dgm:pt modelId="{3A96BFC6-A0B8-4583-8AA6-105816FEA550}" type="pres">
      <dgm:prSet presAssocID="{1278E159-B773-4713-BEB6-A31C94ABE4BD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E30A684-6EAE-4D76-A991-B66A68009607}" type="pres">
      <dgm:prSet presAssocID="{867682B2-D535-4C04-B29B-B4F1934CC086}" presName="sibTrans" presStyleCnt="0"/>
      <dgm:spPr/>
    </dgm:pt>
    <dgm:pt modelId="{39E607D6-402A-4AF3-99DC-2B6799D2AAB8}" type="pres">
      <dgm:prSet presAssocID="{CB104E95-B73F-4A13-AF09-59C3683D8A51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5D55E99-1293-4162-A169-F6D6DB78EBAE}" type="pres">
      <dgm:prSet presAssocID="{EE263038-06A0-4257-AA8C-1AFB760F756C}" presName="sibTrans" presStyleCnt="0"/>
      <dgm:spPr/>
    </dgm:pt>
    <dgm:pt modelId="{926A2A5D-D392-4211-97BE-F38A1A5519E9}" type="pres">
      <dgm:prSet presAssocID="{D82F9147-3CD4-47A8-8E0C-89347E7745D2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F9B50F3D-23A4-4A1D-863A-E049155B712F}" srcId="{A0A96A2C-9CA3-4156-91F9-8B795FDE26EC}" destId="{D82F9147-3CD4-47A8-8E0C-89347E7745D2}" srcOrd="11" destOrd="0" parTransId="{DA0F9946-FD50-46A0-9073-CCF970B3A633}" sibTransId="{656DD3D5-2403-4F59-B987-8CDA1C01A9EA}"/>
    <dgm:cxn modelId="{A78FA2F6-19AE-4B83-82D1-087D2385C9C3}" type="presOf" srcId="{C8D172B2-B992-41DD-A316-2A20F4934EB9}" destId="{1496BA4B-2F7F-464D-8D93-AB8CF895679B}" srcOrd="0" destOrd="0" presId="urn:microsoft.com/office/officeart/2005/8/layout/default"/>
    <dgm:cxn modelId="{950A303E-106B-454A-80BF-1118AE762483}" type="presOf" srcId="{C60473D0-464C-4952-9791-69392E43D089}" destId="{49E0D4AA-24AD-421F-89F2-CB9E28CF84FE}" srcOrd="0" destOrd="0" presId="urn:microsoft.com/office/officeart/2005/8/layout/default"/>
    <dgm:cxn modelId="{4F480AFB-062E-4AF9-B838-4FFB65A96A84}" srcId="{A0A96A2C-9CA3-4156-91F9-8B795FDE26EC}" destId="{23CB44AF-DB8F-4146-8D59-451EA6172ADE}" srcOrd="4" destOrd="0" parTransId="{05D22A03-8C80-46B5-8E5E-C7D61A07231A}" sibTransId="{A0E4DE4C-4C97-44C7-ADBA-653435A24190}"/>
    <dgm:cxn modelId="{C8B21951-382D-42ED-AA33-1FE90ABBE987}" type="presOf" srcId="{D70160A3-51D1-42E8-98A9-50A8FF0E528C}" destId="{4D12C65F-E033-4EA9-9835-B9E65B3C574C}" srcOrd="0" destOrd="0" presId="urn:microsoft.com/office/officeart/2005/8/layout/default"/>
    <dgm:cxn modelId="{EB0B383B-852E-4E12-8B6C-D4EEB9BDFAAB}" type="presOf" srcId="{23CB44AF-DB8F-4146-8D59-451EA6172ADE}" destId="{6D8D43B5-A56C-4F16-9F4E-A9032B5956A0}" srcOrd="0" destOrd="0" presId="urn:microsoft.com/office/officeart/2005/8/layout/default"/>
    <dgm:cxn modelId="{AB2CCECF-4B84-41EC-BC57-BF18A9A87AF3}" srcId="{A0A96A2C-9CA3-4156-91F9-8B795FDE26EC}" destId="{1278E159-B773-4713-BEB6-A31C94ABE4BD}" srcOrd="9" destOrd="0" parTransId="{699B9778-155F-44B4-A1B4-A9B3482C7EE2}" sibTransId="{867682B2-D535-4C04-B29B-B4F1934CC086}"/>
    <dgm:cxn modelId="{AF272A0E-C010-4F2F-8306-DA3599C0193A}" type="presOf" srcId="{E3C02A07-4F29-455F-B58B-B1D6D9544050}" destId="{7969A4F7-73E8-4832-8830-BB3D5185B7FC}" srcOrd="0" destOrd="0" presId="urn:microsoft.com/office/officeart/2005/8/layout/default"/>
    <dgm:cxn modelId="{3FFDC962-35EA-4078-AEDB-570FA720953A}" srcId="{A0A96A2C-9CA3-4156-91F9-8B795FDE26EC}" destId="{76B37B5D-53D9-470F-A9A3-C85F84C5E6F1}" srcOrd="0" destOrd="0" parTransId="{AB96F7CE-064A-48BC-8FC2-45AB4668C6FD}" sibTransId="{58715F11-62B4-40EA-84A6-B055345FB9FD}"/>
    <dgm:cxn modelId="{F39CC8D9-2A60-4745-B4F6-1B751AF81CBF}" type="presOf" srcId="{D82F9147-3CD4-47A8-8E0C-89347E7745D2}" destId="{926A2A5D-D392-4211-97BE-F38A1A5519E9}" srcOrd="0" destOrd="0" presId="urn:microsoft.com/office/officeart/2005/8/layout/default"/>
    <dgm:cxn modelId="{F589CEBA-951C-426F-A338-3CE55BFCEFB7}" type="presOf" srcId="{CB104E95-B73F-4A13-AF09-59C3683D8A51}" destId="{39E607D6-402A-4AF3-99DC-2B6799D2AAB8}" srcOrd="0" destOrd="0" presId="urn:microsoft.com/office/officeart/2005/8/layout/default"/>
    <dgm:cxn modelId="{4AE1A51F-15AA-4379-BB14-83A34F5FCF00}" srcId="{A0A96A2C-9CA3-4156-91F9-8B795FDE26EC}" destId="{CB104E95-B73F-4A13-AF09-59C3683D8A51}" srcOrd="10" destOrd="0" parTransId="{09A0A095-118B-4B05-BA2A-F1A1558F6A80}" sibTransId="{EE263038-06A0-4257-AA8C-1AFB760F756C}"/>
    <dgm:cxn modelId="{99C4C6A4-EC88-4B55-98B3-4D69A9649506}" type="presOf" srcId="{8D704A2B-956B-463D-A5D3-F6835E46EE13}" destId="{1C55F3E0-A1FB-4B04-826F-C32AD5FDB4B7}" srcOrd="0" destOrd="0" presId="urn:microsoft.com/office/officeart/2005/8/layout/default"/>
    <dgm:cxn modelId="{1BE42A1A-9FB8-4F5E-94DC-CF915CB37272}" type="presOf" srcId="{76B37B5D-53D9-470F-A9A3-C85F84C5E6F1}" destId="{FBDE84C9-8178-46FE-A55C-8E2CC689AB55}" srcOrd="0" destOrd="0" presId="urn:microsoft.com/office/officeart/2005/8/layout/default"/>
    <dgm:cxn modelId="{DF9B4AD2-05BB-4149-BC08-2EBB080DBE5D}" type="presOf" srcId="{1278E159-B773-4713-BEB6-A31C94ABE4BD}" destId="{3A96BFC6-A0B8-4583-8AA6-105816FEA550}" srcOrd="0" destOrd="0" presId="urn:microsoft.com/office/officeart/2005/8/layout/default"/>
    <dgm:cxn modelId="{C6325AE0-F277-4C05-8ACD-EAF877403CD3}" srcId="{A0A96A2C-9CA3-4156-91F9-8B795FDE26EC}" destId="{E3C02A07-4F29-455F-B58B-B1D6D9544050}" srcOrd="2" destOrd="0" parTransId="{F51FDEC9-EDE0-40C3-BC52-F2DE02E5039C}" sibTransId="{E747E963-2735-44BE-A2FA-690E9AA5221F}"/>
    <dgm:cxn modelId="{B8B9E3D3-BBE3-4DB7-AF38-1FACD6435ABE}" srcId="{A0A96A2C-9CA3-4156-91F9-8B795FDE26EC}" destId="{7AF00E6D-7253-486F-8FD5-B93456DCF640}" srcOrd="1" destOrd="0" parTransId="{9895D9EE-9098-4135-BEA4-F16C38E6A625}" sibTransId="{20078B45-00C0-4524-BCB1-BF6B97DD2558}"/>
    <dgm:cxn modelId="{9759535A-74ED-43AA-AEDA-86344D31CCF4}" srcId="{A0A96A2C-9CA3-4156-91F9-8B795FDE26EC}" destId="{C60473D0-464C-4952-9791-69392E43D089}" srcOrd="5" destOrd="0" parTransId="{B494BB40-5C66-4994-B289-0B61AFAE45C6}" sibTransId="{16350512-342C-4E59-94D4-95B5EB6EBE76}"/>
    <dgm:cxn modelId="{60D88F73-30D0-4B56-9C1A-7BBDE77C5583}" srcId="{A0A96A2C-9CA3-4156-91F9-8B795FDE26EC}" destId="{8D704A2B-956B-463D-A5D3-F6835E46EE13}" srcOrd="8" destOrd="0" parTransId="{F216FED8-0115-4850-A09B-B0874F3B7C28}" sibTransId="{8FBA7017-6BF4-40C3-8DF5-120997EE91E0}"/>
    <dgm:cxn modelId="{A1659E5D-512D-4E2E-A813-9FBC93A71AE3}" type="presOf" srcId="{A0A96A2C-9CA3-4156-91F9-8B795FDE26EC}" destId="{D00A1D99-1688-48F1-B8FA-14AF11A5ABFB}" srcOrd="0" destOrd="0" presId="urn:microsoft.com/office/officeart/2005/8/layout/default"/>
    <dgm:cxn modelId="{105E0036-BCAC-4EBA-ABC2-84F6934466EF}" type="presOf" srcId="{7AF00E6D-7253-486F-8FD5-B93456DCF640}" destId="{CA24AFA1-494B-409A-9E1E-B10333A96CF6}" srcOrd="0" destOrd="0" presId="urn:microsoft.com/office/officeart/2005/8/layout/default"/>
    <dgm:cxn modelId="{85BA1600-4CF9-445A-8B5D-114EA6F58EF8}" srcId="{A0A96A2C-9CA3-4156-91F9-8B795FDE26EC}" destId="{D70160A3-51D1-42E8-98A9-50A8FF0E528C}" srcOrd="6" destOrd="0" parTransId="{3C0BEB21-00C4-4CC6-B283-FD5DC3DBAB27}" sibTransId="{BEC8BD9E-4EA0-4CC5-8522-0F0BF4602DCB}"/>
    <dgm:cxn modelId="{885E09A6-742D-4CF1-AB64-0B2B39DE3A8F}" type="presOf" srcId="{4589481C-2005-4C24-A783-F7BDA8250C02}" destId="{91C2D24B-34A7-4FD1-9B63-07B55B9D3DA6}" srcOrd="0" destOrd="0" presId="urn:microsoft.com/office/officeart/2005/8/layout/default"/>
    <dgm:cxn modelId="{301D5F88-16EB-4B0C-B652-B1E744F48705}" srcId="{A0A96A2C-9CA3-4156-91F9-8B795FDE26EC}" destId="{4589481C-2005-4C24-A783-F7BDA8250C02}" srcOrd="3" destOrd="0" parTransId="{C4E878E1-C7E6-443D-89A5-6BDE04DE6630}" sibTransId="{3B7FFD6D-EFD8-4BE8-95C8-D1FBCAA415CE}"/>
    <dgm:cxn modelId="{BDCB7C40-D340-462E-98FF-5CEE6E4A810D}" srcId="{A0A96A2C-9CA3-4156-91F9-8B795FDE26EC}" destId="{C8D172B2-B992-41DD-A316-2A20F4934EB9}" srcOrd="7" destOrd="0" parTransId="{E682D183-1BBC-40BB-B33F-D65C345A53F5}" sibTransId="{FF4D888A-5AF1-490A-9215-9F1B77971D64}"/>
    <dgm:cxn modelId="{15BAB4FB-13D2-4C21-8EE2-BEEE6F29BC33}" type="presParOf" srcId="{D00A1D99-1688-48F1-B8FA-14AF11A5ABFB}" destId="{FBDE84C9-8178-46FE-A55C-8E2CC689AB55}" srcOrd="0" destOrd="0" presId="urn:microsoft.com/office/officeart/2005/8/layout/default"/>
    <dgm:cxn modelId="{430BACD9-11FF-4DDC-AFF2-698A83F2C2B3}" type="presParOf" srcId="{D00A1D99-1688-48F1-B8FA-14AF11A5ABFB}" destId="{62831ABD-16C7-463C-B799-48CE9FA8A387}" srcOrd="1" destOrd="0" presId="urn:microsoft.com/office/officeart/2005/8/layout/default"/>
    <dgm:cxn modelId="{E4A298F6-6C50-458F-B8F9-A0ED0E33D0B9}" type="presParOf" srcId="{D00A1D99-1688-48F1-B8FA-14AF11A5ABFB}" destId="{CA24AFA1-494B-409A-9E1E-B10333A96CF6}" srcOrd="2" destOrd="0" presId="urn:microsoft.com/office/officeart/2005/8/layout/default"/>
    <dgm:cxn modelId="{AE7899A5-9776-4045-8EFC-E123F047E6BE}" type="presParOf" srcId="{D00A1D99-1688-48F1-B8FA-14AF11A5ABFB}" destId="{6029CEB7-578F-4985-A629-23A2882C9E95}" srcOrd="3" destOrd="0" presId="urn:microsoft.com/office/officeart/2005/8/layout/default"/>
    <dgm:cxn modelId="{5B556AEB-1402-41D7-B95F-D01503852B02}" type="presParOf" srcId="{D00A1D99-1688-48F1-B8FA-14AF11A5ABFB}" destId="{7969A4F7-73E8-4832-8830-BB3D5185B7FC}" srcOrd="4" destOrd="0" presId="urn:microsoft.com/office/officeart/2005/8/layout/default"/>
    <dgm:cxn modelId="{04FB82C5-CB6B-441A-9A0F-B2E00E4A025E}" type="presParOf" srcId="{D00A1D99-1688-48F1-B8FA-14AF11A5ABFB}" destId="{7849E502-0638-429D-89BC-105A39C2095D}" srcOrd="5" destOrd="0" presId="urn:microsoft.com/office/officeart/2005/8/layout/default"/>
    <dgm:cxn modelId="{7FEE8BB3-9794-4C1A-A36D-9F891246B8F1}" type="presParOf" srcId="{D00A1D99-1688-48F1-B8FA-14AF11A5ABFB}" destId="{91C2D24B-34A7-4FD1-9B63-07B55B9D3DA6}" srcOrd="6" destOrd="0" presId="urn:microsoft.com/office/officeart/2005/8/layout/default"/>
    <dgm:cxn modelId="{383DE293-0A30-476E-886A-476015215057}" type="presParOf" srcId="{D00A1D99-1688-48F1-B8FA-14AF11A5ABFB}" destId="{5313D5E7-E862-45AD-80E5-5037D950D193}" srcOrd="7" destOrd="0" presId="urn:microsoft.com/office/officeart/2005/8/layout/default"/>
    <dgm:cxn modelId="{8693A1BA-FB7B-4CAB-96AE-4C4DA5AC335E}" type="presParOf" srcId="{D00A1D99-1688-48F1-B8FA-14AF11A5ABFB}" destId="{6D8D43B5-A56C-4F16-9F4E-A9032B5956A0}" srcOrd="8" destOrd="0" presId="urn:microsoft.com/office/officeart/2005/8/layout/default"/>
    <dgm:cxn modelId="{33A13CE9-EB6E-431F-A9BF-A28E674A958E}" type="presParOf" srcId="{D00A1D99-1688-48F1-B8FA-14AF11A5ABFB}" destId="{490B8556-D14F-4DBE-9032-005749F4B3E1}" srcOrd="9" destOrd="0" presId="urn:microsoft.com/office/officeart/2005/8/layout/default"/>
    <dgm:cxn modelId="{61F06D1B-8935-4767-81D6-1850A53AC728}" type="presParOf" srcId="{D00A1D99-1688-48F1-B8FA-14AF11A5ABFB}" destId="{49E0D4AA-24AD-421F-89F2-CB9E28CF84FE}" srcOrd="10" destOrd="0" presId="urn:microsoft.com/office/officeart/2005/8/layout/default"/>
    <dgm:cxn modelId="{BABB250C-44DC-4F83-BEEA-A1C2C9DEF527}" type="presParOf" srcId="{D00A1D99-1688-48F1-B8FA-14AF11A5ABFB}" destId="{D015DB76-C2A2-4884-AE80-E7DE7324D0C4}" srcOrd="11" destOrd="0" presId="urn:microsoft.com/office/officeart/2005/8/layout/default"/>
    <dgm:cxn modelId="{415EE734-0E4E-42BD-887A-2B532B63217A}" type="presParOf" srcId="{D00A1D99-1688-48F1-B8FA-14AF11A5ABFB}" destId="{4D12C65F-E033-4EA9-9835-B9E65B3C574C}" srcOrd="12" destOrd="0" presId="urn:microsoft.com/office/officeart/2005/8/layout/default"/>
    <dgm:cxn modelId="{4396FD06-FD2A-4973-9E7E-6418DF517596}" type="presParOf" srcId="{D00A1D99-1688-48F1-B8FA-14AF11A5ABFB}" destId="{5F4F6F95-9A04-413B-9ECD-7BC5B5AEB278}" srcOrd="13" destOrd="0" presId="urn:microsoft.com/office/officeart/2005/8/layout/default"/>
    <dgm:cxn modelId="{446664FD-D66E-4040-883C-E68BD2025328}" type="presParOf" srcId="{D00A1D99-1688-48F1-B8FA-14AF11A5ABFB}" destId="{1496BA4B-2F7F-464D-8D93-AB8CF895679B}" srcOrd="14" destOrd="0" presId="urn:microsoft.com/office/officeart/2005/8/layout/default"/>
    <dgm:cxn modelId="{F7AFDB96-7430-498D-8636-9C5EB1B89E9C}" type="presParOf" srcId="{D00A1D99-1688-48F1-B8FA-14AF11A5ABFB}" destId="{2F5D55DC-4ECE-40A9-8E44-0854B755CC59}" srcOrd="15" destOrd="0" presId="urn:microsoft.com/office/officeart/2005/8/layout/default"/>
    <dgm:cxn modelId="{D84CC5BB-8E5C-4A77-B419-657DC998571A}" type="presParOf" srcId="{D00A1D99-1688-48F1-B8FA-14AF11A5ABFB}" destId="{1C55F3E0-A1FB-4B04-826F-C32AD5FDB4B7}" srcOrd="16" destOrd="0" presId="urn:microsoft.com/office/officeart/2005/8/layout/default"/>
    <dgm:cxn modelId="{89ECA68E-EE54-4C47-BC46-9C11CE11DE31}" type="presParOf" srcId="{D00A1D99-1688-48F1-B8FA-14AF11A5ABFB}" destId="{9F164481-95CD-4850-B168-FF6D2B88860D}" srcOrd="17" destOrd="0" presId="urn:microsoft.com/office/officeart/2005/8/layout/default"/>
    <dgm:cxn modelId="{486F6CC6-8D1D-4ACA-A1D3-A9616F06CE5A}" type="presParOf" srcId="{D00A1D99-1688-48F1-B8FA-14AF11A5ABFB}" destId="{3A96BFC6-A0B8-4583-8AA6-105816FEA550}" srcOrd="18" destOrd="0" presId="urn:microsoft.com/office/officeart/2005/8/layout/default"/>
    <dgm:cxn modelId="{797BFA77-B629-4A55-9208-956005C8E0C4}" type="presParOf" srcId="{D00A1D99-1688-48F1-B8FA-14AF11A5ABFB}" destId="{DE30A684-6EAE-4D76-A991-B66A68009607}" srcOrd="19" destOrd="0" presId="urn:microsoft.com/office/officeart/2005/8/layout/default"/>
    <dgm:cxn modelId="{F884BB55-6EEB-4532-92EE-64B617133F58}" type="presParOf" srcId="{D00A1D99-1688-48F1-B8FA-14AF11A5ABFB}" destId="{39E607D6-402A-4AF3-99DC-2B6799D2AAB8}" srcOrd="20" destOrd="0" presId="urn:microsoft.com/office/officeart/2005/8/layout/default"/>
    <dgm:cxn modelId="{A2A501B1-76E9-47D4-9F0D-9B211BD99207}" type="presParOf" srcId="{D00A1D99-1688-48F1-B8FA-14AF11A5ABFB}" destId="{D5D55E99-1293-4162-A169-F6D6DB78EBAE}" srcOrd="21" destOrd="0" presId="urn:microsoft.com/office/officeart/2005/8/layout/default"/>
    <dgm:cxn modelId="{E66B9640-52EE-4B98-8894-AC0730048C06}" type="presParOf" srcId="{D00A1D99-1688-48F1-B8FA-14AF11A5ABFB}" destId="{926A2A5D-D392-4211-97BE-F38A1A5519E9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F8D2F8-A644-433A-918D-22B6D5662C02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EBF67489-A09D-41D0-A82F-D436B81290EE}">
      <dgm:prSet/>
      <dgm:spPr/>
      <dgm:t>
        <a:bodyPr/>
        <a:lstStyle/>
        <a:p>
          <a:pPr algn="r" rtl="1"/>
          <a:r>
            <a:rPr lang="he-IL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רובוטיקה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9A49546-73B9-4B7A-B06C-51F6C4EDA345}" type="parTrans" cxnId="{ABB1B593-A7DF-4478-8741-567E3F61D432}">
      <dgm:prSet/>
      <dgm:spPr/>
      <dgm:t>
        <a:bodyPr/>
        <a:lstStyle/>
        <a:p>
          <a:pPr rtl="1"/>
          <a:endParaRPr lang="he-IL"/>
        </a:p>
      </dgm:t>
    </dgm:pt>
    <dgm:pt modelId="{22E64476-E25C-47FD-92A5-E56AFE9BBD22}" type="sibTrans" cxnId="{ABB1B593-A7DF-4478-8741-567E3F61D432}">
      <dgm:prSet/>
      <dgm:spPr/>
      <dgm:t>
        <a:bodyPr/>
        <a:lstStyle/>
        <a:p>
          <a:pPr rtl="1"/>
          <a:endParaRPr lang="he-IL"/>
        </a:p>
      </dgm:t>
    </dgm:pt>
    <dgm:pt modelId="{C88FA73D-B0BF-4E77-A0DE-CCE7B8B0CE0D}">
      <dgm:prSet/>
      <dgm:spPr/>
      <dgm:t>
        <a:bodyPr/>
        <a:lstStyle/>
        <a:p>
          <a:pPr algn="r" rtl="1"/>
          <a:r>
            <a:rPr lang="he-IL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כישורי חיים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F4E5C96D-B128-4DC8-BBBE-060CCF2D74AD}" type="parTrans" cxnId="{567087CB-CC45-4A5B-8A95-17269219076C}">
      <dgm:prSet/>
      <dgm:spPr/>
      <dgm:t>
        <a:bodyPr/>
        <a:lstStyle/>
        <a:p>
          <a:pPr rtl="1"/>
          <a:endParaRPr lang="he-IL"/>
        </a:p>
      </dgm:t>
    </dgm:pt>
    <dgm:pt modelId="{9A2D5C2B-0A61-4F8A-8FCD-2FB3958DB691}" type="sibTrans" cxnId="{567087CB-CC45-4A5B-8A95-17269219076C}">
      <dgm:prSet/>
      <dgm:spPr/>
      <dgm:t>
        <a:bodyPr/>
        <a:lstStyle/>
        <a:p>
          <a:pPr rtl="1"/>
          <a:endParaRPr lang="he-IL"/>
        </a:p>
      </dgm:t>
    </dgm:pt>
    <dgm:pt modelId="{2E688141-5E4C-474D-B2A7-D5BABED1C6C8}">
      <dgm:prSet/>
      <dgm:spPr/>
      <dgm:t>
        <a:bodyPr/>
        <a:lstStyle/>
        <a:p>
          <a:pPr algn="r" rtl="1"/>
          <a:r>
            <a:rPr lang="he-IL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פילוסופיה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7D51AF7-C833-48B8-8956-CC90FF3A47C9}" type="parTrans" cxnId="{B9730D77-B557-47C3-B66F-F6A8CE9DCD46}">
      <dgm:prSet/>
      <dgm:spPr/>
      <dgm:t>
        <a:bodyPr/>
        <a:lstStyle/>
        <a:p>
          <a:pPr rtl="1"/>
          <a:endParaRPr lang="he-IL"/>
        </a:p>
      </dgm:t>
    </dgm:pt>
    <dgm:pt modelId="{4AA705B9-682B-4C85-91DB-17687AAD8AE7}" type="sibTrans" cxnId="{B9730D77-B557-47C3-B66F-F6A8CE9DCD46}">
      <dgm:prSet/>
      <dgm:spPr/>
      <dgm:t>
        <a:bodyPr/>
        <a:lstStyle/>
        <a:p>
          <a:pPr rtl="1"/>
          <a:endParaRPr lang="he-IL"/>
        </a:p>
      </dgm:t>
    </dgm:pt>
    <dgm:pt modelId="{DB83AC99-7BEB-4AE2-9275-E9454C05C454}" type="pres">
      <dgm:prSet presAssocID="{89F8D2F8-A644-433A-918D-22B6D5662C0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BAC24589-8FFF-4D8A-B663-A9AC4CF0DAE4}" type="pres">
      <dgm:prSet presAssocID="{EBF67489-A09D-41D0-A82F-D436B81290EE}" presName="parentLin" presStyleCnt="0"/>
      <dgm:spPr/>
    </dgm:pt>
    <dgm:pt modelId="{1035DB0D-BEE6-4B9C-A73B-91A15CC4A60B}" type="pres">
      <dgm:prSet presAssocID="{EBF67489-A09D-41D0-A82F-D436B81290EE}" presName="parentLeftMargin" presStyleLbl="node1" presStyleIdx="0" presStyleCnt="3"/>
      <dgm:spPr/>
      <dgm:t>
        <a:bodyPr/>
        <a:lstStyle/>
        <a:p>
          <a:pPr rtl="1"/>
          <a:endParaRPr lang="he-IL"/>
        </a:p>
      </dgm:t>
    </dgm:pt>
    <dgm:pt modelId="{FB81EA1C-3484-45A2-89F7-46102E73EA92}" type="pres">
      <dgm:prSet presAssocID="{EBF67489-A09D-41D0-A82F-D436B81290E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5E45B27-3991-498C-80A9-6CF6954327BB}" type="pres">
      <dgm:prSet presAssocID="{EBF67489-A09D-41D0-A82F-D436B81290EE}" presName="negativeSpace" presStyleCnt="0"/>
      <dgm:spPr/>
    </dgm:pt>
    <dgm:pt modelId="{9A06DF56-53DD-4377-88C5-95FD4E36481F}" type="pres">
      <dgm:prSet presAssocID="{EBF67489-A09D-41D0-A82F-D436B81290EE}" presName="childText" presStyleLbl="conFgAcc1" presStyleIdx="0" presStyleCnt="3">
        <dgm:presLayoutVars>
          <dgm:bulletEnabled val="1"/>
        </dgm:presLayoutVars>
      </dgm:prSet>
      <dgm:spPr/>
    </dgm:pt>
    <dgm:pt modelId="{470D24F0-5104-469C-BFE5-A88BAD71040D}" type="pres">
      <dgm:prSet presAssocID="{22E64476-E25C-47FD-92A5-E56AFE9BBD22}" presName="spaceBetweenRectangles" presStyleCnt="0"/>
      <dgm:spPr/>
    </dgm:pt>
    <dgm:pt modelId="{25E186B3-1D1F-4D24-9AF2-37985BA2D67A}" type="pres">
      <dgm:prSet presAssocID="{C88FA73D-B0BF-4E77-A0DE-CCE7B8B0CE0D}" presName="parentLin" presStyleCnt="0"/>
      <dgm:spPr/>
    </dgm:pt>
    <dgm:pt modelId="{03B8A657-78E6-4D26-835C-18B2B8A3508B}" type="pres">
      <dgm:prSet presAssocID="{C88FA73D-B0BF-4E77-A0DE-CCE7B8B0CE0D}" presName="parentLeftMargin" presStyleLbl="node1" presStyleIdx="0" presStyleCnt="3"/>
      <dgm:spPr/>
      <dgm:t>
        <a:bodyPr/>
        <a:lstStyle/>
        <a:p>
          <a:pPr rtl="1"/>
          <a:endParaRPr lang="he-IL"/>
        </a:p>
      </dgm:t>
    </dgm:pt>
    <dgm:pt modelId="{8C824F61-70BB-4E67-A511-69A7DE767131}" type="pres">
      <dgm:prSet presAssocID="{C88FA73D-B0BF-4E77-A0DE-CCE7B8B0CE0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F39CC51-819B-4042-87C9-CDBAED1B2DFD}" type="pres">
      <dgm:prSet presAssocID="{C88FA73D-B0BF-4E77-A0DE-CCE7B8B0CE0D}" presName="negativeSpace" presStyleCnt="0"/>
      <dgm:spPr/>
    </dgm:pt>
    <dgm:pt modelId="{7BEE613E-6CD0-4B1A-96EB-7F9894C61DEF}" type="pres">
      <dgm:prSet presAssocID="{C88FA73D-B0BF-4E77-A0DE-CCE7B8B0CE0D}" presName="childText" presStyleLbl="conFgAcc1" presStyleIdx="1" presStyleCnt="3">
        <dgm:presLayoutVars>
          <dgm:bulletEnabled val="1"/>
        </dgm:presLayoutVars>
      </dgm:prSet>
      <dgm:spPr/>
    </dgm:pt>
    <dgm:pt modelId="{0AE3B3D5-7D67-44E7-8D14-5CA97B98B7C8}" type="pres">
      <dgm:prSet presAssocID="{9A2D5C2B-0A61-4F8A-8FCD-2FB3958DB691}" presName="spaceBetweenRectangles" presStyleCnt="0"/>
      <dgm:spPr/>
    </dgm:pt>
    <dgm:pt modelId="{2EB88588-1AF3-4DD7-B193-625361E76D14}" type="pres">
      <dgm:prSet presAssocID="{2E688141-5E4C-474D-B2A7-D5BABED1C6C8}" presName="parentLin" presStyleCnt="0"/>
      <dgm:spPr/>
    </dgm:pt>
    <dgm:pt modelId="{CACA8792-F8A1-4610-8D9E-7F280A0C647D}" type="pres">
      <dgm:prSet presAssocID="{2E688141-5E4C-474D-B2A7-D5BABED1C6C8}" presName="parentLeftMargin" presStyleLbl="node1" presStyleIdx="1" presStyleCnt="3"/>
      <dgm:spPr/>
      <dgm:t>
        <a:bodyPr/>
        <a:lstStyle/>
        <a:p>
          <a:pPr rtl="1"/>
          <a:endParaRPr lang="he-IL"/>
        </a:p>
      </dgm:t>
    </dgm:pt>
    <dgm:pt modelId="{EF32B5F8-C835-46C3-9F5F-168591BE3554}" type="pres">
      <dgm:prSet presAssocID="{2E688141-5E4C-474D-B2A7-D5BABED1C6C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0C7C9EE-9AAC-4A74-A484-12C2AFA3658A}" type="pres">
      <dgm:prSet presAssocID="{2E688141-5E4C-474D-B2A7-D5BABED1C6C8}" presName="negativeSpace" presStyleCnt="0"/>
      <dgm:spPr/>
    </dgm:pt>
    <dgm:pt modelId="{3FD4A642-2F0E-402C-992A-1626BCEA23C2}" type="pres">
      <dgm:prSet presAssocID="{2E688141-5E4C-474D-B2A7-D5BABED1C6C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B0798E9-DD7B-4B62-958E-21057224021C}" type="presOf" srcId="{89F8D2F8-A644-433A-918D-22B6D5662C02}" destId="{DB83AC99-7BEB-4AE2-9275-E9454C05C454}" srcOrd="0" destOrd="0" presId="urn:microsoft.com/office/officeart/2005/8/layout/list1"/>
    <dgm:cxn modelId="{BC7097A3-86C0-43B4-B1B2-C1162AFD0451}" type="presOf" srcId="{2E688141-5E4C-474D-B2A7-D5BABED1C6C8}" destId="{CACA8792-F8A1-4610-8D9E-7F280A0C647D}" srcOrd="0" destOrd="0" presId="urn:microsoft.com/office/officeart/2005/8/layout/list1"/>
    <dgm:cxn modelId="{A17D3C41-7E2D-434E-8662-ECC6D90F8246}" type="presOf" srcId="{C88FA73D-B0BF-4E77-A0DE-CCE7B8B0CE0D}" destId="{03B8A657-78E6-4D26-835C-18B2B8A3508B}" srcOrd="0" destOrd="0" presId="urn:microsoft.com/office/officeart/2005/8/layout/list1"/>
    <dgm:cxn modelId="{88C992D0-E5CA-4318-8500-7CD364C67163}" type="presOf" srcId="{EBF67489-A09D-41D0-A82F-D436B81290EE}" destId="{1035DB0D-BEE6-4B9C-A73B-91A15CC4A60B}" srcOrd="0" destOrd="0" presId="urn:microsoft.com/office/officeart/2005/8/layout/list1"/>
    <dgm:cxn modelId="{B9730D77-B557-47C3-B66F-F6A8CE9DCD46}" srcId="{89F8D2F8-A644-433A-918D-22B6D5662C02}" destId="{2E688141-5E4C-474D-B2A7-D5BABED1C6C8}" srcOrd="2" destOrd="0" parTransId="{17D51AF7-C833-48B8-8956-CC90FF3A47C9}" sibTransId="{4AA705B9-682B-4C85-91DB-17687AAD8AE7}"/>
    <dgm:cxn modelId="{AFDAE69B-37FF-4F7E-AE8C-75B82A75009B}" type="presOf" srcId="{EBF67489-A09D-41D0-A82F-D436B81290EE}" destId="{FB81EA1C-3484-45A2-89F7-46102E73EA92}" srcOrd="1" destOrd="0" presId="urn:microsoft.com/office/officeart/2005/8/layout/list1"/>
    <dgm:cxn modelId="{ABB1B593-A7DF-4478-8741-567E3F61D432}" srcId="{89F8D2F8-A644-433A-918D-22B6D5662C02}" destId="{EBF67489-A09D-41D0-A82F-D436B81290EE}" srcOrd="0" destOrd="0" parTransId="{69A49546-73B9-4B7A-B06C-51F6C4EDA345}" sibTransId="{22E64476-E25C-47FD-92A5-E56AFE9BBD22}"/>
    <dgm:cxn modelId="{77EBD72A-3E7B-4E13-B18B-D86C0CC33654}" type="presOf" srcId="{2E688141-5E4C-474D-B2A7-D5BABED1C6C8}" destId="{EF32B5F8-C835-46C3-9F5F-168591BE3554}" srcOrd="1" destOrd="0" presId="urn:microsoft.com/office/officeart/2005/8/layout/list1"/>
    <dgm:cxn modelId="{567087CB-CC45-4A5B-8A95-17269219076C}" srcId="{89F8D2F8-A644-433A-918D-22B6D5662C02}" destId="{C88FA73D-B0BF-4E77-A0DE-CCE7B8B0CE0D}" srcOrd="1" destOrd="0" parTransId="{F4E5C96D-B128-4DC8-BBBE-060CCF2D74AD}" sibTransId="{9A2D5C2B-0A61-4F8A-8FCD-2FB3958DB691}"/>
    <dgm:cxn modelId="{E04DE6B2-47F5-48AA-91CE-7D2D11C68602}" type="presOf" srcId="{C88FA73D-B0BF-4E77-A0DE-CCE7B8B0CE0D}" destId="{8C824F61-70BB-4E67-A511-69A7DE767131}" srcOrd="1" destOrd="0" presId="urn:microsoft.com/office/officeart/2005/8/layout/list1"/>
    <dgm:cxn modelId="{A8929950-035D-495C-B4B8-80EDC1401508}" type="presParOf" srcId="{DB83AC99-7BEB-4AE2-9275-E9454C05C454}" destId="{BAC24589-8FFF-4D8A-B663-A9AC4CF0DAE4}" srcOrd="0" destOrd="0" presId="urn:microsoft.com/office/officeart/2005/8/layout/list1"/>
    <dgm:cxn modelId="{D5F8398E-DA23-4F45-BD1B-DD341D91610A}" type="presParOf" srcId="{BAC24589-8FFF-4D8A-B663-A9AC4CF0DAE4}" destId="{1035DB0D-BEE6-4B9C-A73B-91A15CC4A60B}" srcOrd="0" destOrd="0" presId="urn:microsoft.com/office/officeart/2005/8/layout/list1"/>
    <dgm:cxn modelId="{12D970E3-96F9-49CA-B284-AF2693F36A4B}" type="presParOf" srcId="{BAC24589-8FFF-4D8A-B663-A9AC4CF0DAE4}" destId="{FB81EA1C-3484-45A2-89F7-46102E73EA92}" srcOrd="1" destOrd="0" presId="urn:microsoft.com/office/officeart/2005/8/layout/list1"/>
    <dgm:cxn modelId="{14D380E8-ED53-4F8E-A2A4-0473F0AE2174}" type="presParOf" srcId="{DB83AC99-7BEB-4AE2-9275-E9454C05C454}" destId="{45E45B27-3991-498C-80A9-6CF6954327BB}" srcOrd="1" destOrd="0" presId="urn:microsoft.com/office/officeart/2005/8/layout/list1"/>
    <dgm:cxn modelId="{FEA67D1E-D416-4C6F-95A5-4B03092D9F33}" type="presParOf" srcId="{DB83AC99-7BEB-4AE2-9275-E9454C05C454}" destId="{9A06DF56-53DD-4377-88C5-95FD4E36481F}" srcOrd="2" destOrd="0" presId="urn:microsoft.com/office/officeart/2005/8/layout/list1"/>
    <dgm:cxn modelId="{15B19709-3408-43E0-AD69-2A4B091ED73E}" type="presParOf" srcId="{DB83AC99-7BEB-4AE2-9275-E9454C05C454}" destId="{470D24F0-5104-469C-BFE5-A88BAD71040D}" srcOrd="3" destOrd="0" presId="urn:microsoft.com/office/officeart/2005/8/layout/list1"/>
    <dgm:cxn modelId="{90B75FAA-75FB-4677-9D73-8D2A6A3BD6B6}" type="presParOf" srcId="{DB83AC99-7BEB-4AE2-9275-E9454C05C454}" destId="{25E186B3-1D1F-4D24-9AF2-37985BA2D67A}" srcOrd="4" destOrd="0" presId="urn:microsoft.com/office/officeart/2005/8/layout/list1"/>
    <dgm:cxn modelId="{27168665-B9FB-4E96-B0FA-2ABA1C3194EF}" type="presParOf" srcId="{25E186B3-1D1F-4D24-9AF2-37985BA2D67A}" destId="{03B8A657-78E6-4D26-835C-18B2B8A3508B}" srcOrd="0" destOrd="0" presId="urn:microsoft.com/office/officeart/2005/8/layout/list1"/>
    <dgm:cxn modelId="{4A249323-6C48-46EC-A56C-A294FE20DCE2}" type="presParOf" srcId="{25E186B3-1D1F-4D24-9AF2-37985BA2D67A}" destId="{8C824F61-70BB-4E67-A511-69A7DE767131}" srcOrd="1" destOrd="0" presId="urn:microsoft.com/office/officeart/2005/8/layout/list1"/>
    <dgm:cxn modelId="{91458EC7-56ED-4E24-8E17-FD57393C70C9}" type="presParOf" srcId="{DB83AC99-7BEB-4AE2-9275-E9454C05C454}" destId="{5F39CC51-819B-4042-87C9-CDBAED1B2DFD}" srcOrd="5" destOrd="0" presId="urn:microsoft.com/office/officeart/2005/8/layout/list1"/>
    <dgm:cxn modelId="{6EBC59E7-D1FD-48C5-BF8E-8B3A8D9E8B90}" type="presParOf" srcId="{DB83AC99-7BEB-4AE2-9275-E9454C05C454}" destId="{7BEE613E-6CD0-4B1A-96EB-7F9894C61DEF}" srcOrd="6" destOrd="0" presId="urn:microsoft.com/office/officeart/2005/8/layout/list1"/>
    <dgm:cxn modelId="{4A39AFA0-214B-48DC-A280-C9D862A5D38E}" type="presParOf" srcId="{DB83AC99-7BEB-4AE2-9275-E9454C05C454}" destId="{0AE3B3D5-7D67-44E7-8D14-5CA97B98B7C8}" srcOrd="7" destOrd="0" presId="urn:microsoft.com/office/officeart/2005/8/layout/list1"/>
    <dgm:cxn modelId="{1E0CD6EE-2C4E-4E04-AE4C-8D9F34C80A37}" type="presParOf" srcId="{DB83AC99-7BEB-4AE2-9275-E9454C05C454}" destId="{2EB88588-1AF3-4DD7-B193-625361E76D14}" srcOrd="8" destOrd="0" presId="urn:microsoft.com/office/officeart/2005/8/layout/list1"/>
    <dgm:cxn modelId="{8BE08A07-776E-4E2F-B789-64E0BE83BAD6}" type="presParOf" srcId="{2EB88588-1AF3-4DD7-B193-625361E76D14}" destId="{CACA8792-F8A1-4610-8D9E-7F280A0C647D}" srcOrd="0" destOrd="0" presId="urn:microsoft.com/office/officeart/2005/8/layout/list1"/>
    <dgm:cxn modelId="{A1E6AC2F-26F2-45DC-811A-BB8224B69FEB}" type="presParOf" srcId="{2EB88588-1AF3-4DD7-B193-625361E76D14}" destId="{EF32B5F8-C835-46C3-9F5F-168591BE3554}" srcOrd="1" destOrd="0" presId="urn:microsoft.com/office/officeart/2005/8/layout/list1"/>
    <dgm:cxn modelId="{8CA040EB-FF00-4D11-A4AA-D62F8EF31014}" type="presParOf" srcId="{DB83AC99-7BEB-4AE2-9275-E9454C05C454}" destId="{20C7C9EE-9AAC-4A74-A484-12C2AFA3658A}" srcOrd="9" destOrd="0" presId="urn:microsoft.com/office/officeart/2005/8/layout/list1"/>
    <dgm:cxn modelId="{0A2163F6-F090-4CF4-B4C5-2902566E5468}" type="presParOf" srcId="{DB83AC99-7BEB-4AE2-9275-E9454C05C454}" destId="{3FD4A642-2F0E-402C-992A-1626BCEA23C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9F8D2F8-A644-433A-918D-22B6D5662C02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EBF67489-A09D-41D0-A82F-D436B81290EE}">
      <dgm:prSet custT="1"/>
      <dgm:spPr/>
      <dgm:t>
        <a:bodyPr/>
        <a:lstStyle/>
        <a:p>
          <a:pPr algn="r" rtl="1"/>
          <a:r>
            <a:rPr lang="he-IL" sz="2800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יום שליפה + חצי יום לימודים במרכז רון ורדי: </a:t>
          </a:r>
          <a:r>
            <a:rPr lang="he-IL" sz="2800" b="1" dirty="0" err="1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פרוייקט</a:t>
          </a:r>
          <a:r>
            <a:rPr lang="he-IL" sz="2800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 מעורבות חברתית</a:t>
          </a:r>
          <a:endParaRPr lang="he-IL" sz="2800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9A49546-73B9-4B7A-B06C-51F6C4EDA345}" type="parTrans" cxnId="{ABB1B593-A7DF-4478-8741-567E3F61D432}">
      <dgm:prSet/>
      <dgm:spPr/>
      <dgm:t>
        <a:bodyPr/>
        <a:lstStyle/>
        <a:p>
          <a:pPr rtl="1"/>
          <a:endParaRPr lang="he-IL"/>
        </a:p>
      </dgm:t>
    </dgm:pt>
    <dgm:pt modelId="{22E64476-E25C-47FD-92A5-E56AFE9BBD22}" type="sibTrans" cxnId="{ABB1B593-A7DF-4478-8741-567E3F61D432}">
      <dgm:prSet/>
      <dgm:spPr/>
      <dgm:t>
        <a:bodyPr/>
        <a:lstStyle/>
        <a:p>
          <a:pPr rtl="1"/>
          <a:endParaRPr lang="he-IL"/>
        </a:p>
      </dgm:t>
    </dgm:pt>
    <dgm:pt modelId="{D708B2AD-6566-43DE-9DA5-1766045C04B9}">
      <dgm:prSet custT="1"/>
      <dgm:spPr/>
      <dgm:t>
        <a:bodyPr/>
        <a:lstStyle/>
        <a:p>
          <a:pPr algn="r" rtl="1"/>
          <a:r>
            <a:rPr lang="en-US" sz="2800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Mindfulness</a:t>
          </a:r>
          <a:endParaRPr lang="he-IL" sz="2800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9413F67-3C34-41F1-8896-B5425AD6B0CC}" type="parTrans" cxnId="{FE4C28DF-78B2-48AB-9386-1AADAAC24F97}">
      <dgm:prSet/>
      <dgm:spPr/>
      <dgm:t>
        <a:bodyPr/>
        <a:lstStyle/>
        <a:p>
          <a:pPr rtl="1"/>
          <a:endParaRPr lang="he-IL"/>
        </a:p>
      </dgm:t>
    </dgm:pt>
    <dgm:pt modelId="{7E76876A-820E-42AF-AD85-D5B96C24C691}" type="sibTrans" cxnId="{FE4C28DF-78B2-48AB-9386-1AADAAC24F97}">
      <dgm:prSet/>
      <dgm:spPr/>
      <dgm:t>
        <a:bodyPr/>
        <a:lstStyle/>
        <a:p>
          <a:pPr rtl="1"/>
          <a:endParaRPr lang="he-IL"/>
        </a:p>
      </dgm:t>
    </dgm:pt>
    <dgm:pt modelId="{A332AF7A-6524-432E-8AA1-11F2E9EBBA7B}">
      <dgm:prSet custT="1"/>
      <dgm:spPr/>
      <dgm:t>
        <a:bodyPr/>
        <a:lstStyle/>
        <a:p>
          <a:pPr algn="r" rtl="1"/>
          <a:r>
            <a:rPr lang="he-IL" sz="2800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אופרה</a:t>
          </a:r>
          <a:endParaRPr lang="he-IL" sz="2800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889E82BE-74EF-4FAB-A206-49E472260BE8}" type="parTrans" cxnId="{CF9FA000-56A5-4A1F-9509-E615294EC73F}">
      <dgm:prSet/>
      <dgm:spPr/>
      <dgm:t>
        <a:bodyPr/>
        <a:lstStyle/>
        <a:p>
          <a:pPr rtl="1"/>
          <a:endParaRPr lang="he-IL"/>
        </a:p>
      </dgm:t>
    </dgm:pt>
    <dgm:pt modelId="{E9679652-F021-47C4-B98E-97FDB8DA754C}" type="sibTrans" cxnId="{CF9FA000-56A5-4A1F-9509-E615294EC73F}">
      <dgm:prSet/>
      <dgm:spPr/>
      <dgm:t>
        <a:bodyPr/>
        <a:lstStyle/>
        <a:p>
          <a:pPr rtl="1"/>
          <a:endParaRPr lang="he-IL"/>
        </a:p>
      </dgm:t>
    </dgm:pt>
    <dgm:pt modelId="{97247E90-8423-4D27-9B58-A1992D4C4B32}">
      <dgm:prSet custT="1"/>
      <dgm:spPr/>
      <dgm:t>
        <a:bodyPr/>
        <a:lstStyle/>
        <a:p>
          <a:pPr algn="r" rtl="1"/>
          <a:r>
            <a:rPr lang="he-IL" sz="2800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אומנות רחוב</a:t>
          </a:r>
          <a:endParaRPr lang="he-IL" sz="2800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C9199FC3-BA65-43AF-8643-610E6D104458}" type="parTrans" cxnId="{80EC342E-1016-4FEA-B131-D7C88D9B380F}">
      <dgm:prSet/>
      <dgm:spPr/>
      <dgm:t>
        <a:bodyPr/>
        <a:lstStyle/>
        <a:p>
          <a:pPr rtl="1"/>
          <a:endParaRPr lang="he-IL"/>
        </a:p>
      </dgm:t>
    </dgm:pt>
    <dgm:pt modelId="{4C4E3757-7318-4964-90DA-E89B63703355}" type="sibTrans" cxnId="{80EC342E-1016-4FEA-B131-D7C88D9B380F}">
      <dgm:prSet/>
      <dgm:spPr/>
      <dgm:t>
        <a:bodyPr/>
        <a:lstStyle/>
        <a:p>
          <a:pPr rtl="1"/>
          <a:endParaRPr lang="he-IL"/>
        </a:p>
      </dgm:t>
    </dgm:pt>
    <dgm:pt modelId="{32F9DA55-6D15-4F9F-9370-A30239C7181F}">
      <dgm:prSet custT="1"/>
      <dgm:spPr/>
      <dgm:t>
        <a:bodyPr/>
        <a:lstStyle/>
        <a:p>
          <a:pPr algn="r" rtl="1"/>
          <a:r>
            <a:rPr lang="he-IL" sz="2800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בישול מולקולרי</a:t>
          </a:r>
          <a:endParaRPr lang="he-IL" sz="2800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A41B19C-DE0B-421B-80D2-18006ED2FCB0}" type="parTrans" cxnId="{664BF3BF-5B6B-4E97-B6FA-444DAD8AC7D5}">
      <dgm:prSet/>
      <dgm:spPr/>
      <dgm:t>
        <a:bodyPr/>
        <a:lstStyle/>
        <a:p>
          <a:pPr rtl="1"/>
          <a:endParaRPr lang="he-IL"/>
        </a:p>
      </dgm:t>
    </dgm:pt>
    <dgm:pt modelId="{F5896EB2-E22F-42F1-8402-965CFD827878}" type="sibTrans" cxnId="{664BF3BF-5B6B-4E97-B6FA-444DAD8AC7D5}">
      <dgm:prSet/>
      <dgm:spPr/>
      <dgm:t>
        <a:bodyPr/>
        <a:lstStyle/>
        <a:p>
          <a:pPr rtl="1"/>
          <a:endParaRPr lang="he-IL"/>
        </a:p>
      </dgm:t>
    </dgm:pt>
    <dgm:pt modelId="{B8A3A244-7F7D-4088-8A82-3C179CD0DB34}" type="pres">
      <dgm:prSet presAssocID="{89F8D2F8-A644-433A-918D-22B6D5662C0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pPr rtl="1"/>
          <a:endParaRPr lang="he-IL"/>
        </a:p>
      </dgm:t>
    </dgm:pt>
    <dgm:pt modelId="{42C3A794-9838-44E7-9E86-DFA365BA216D}" type="pres">
      <dgm:prSet presAssocID="{EBF67489-A09D-41D0-A82F-D436B81290EE}" presName="thickLine" presStyleLbl="alignNode1" presStyleIdx="0" presStyleCnt="5"/>
      <dgm:spPr/>
    </dgm:pt>
    <dgm:pt modelId="{5155B6DF-228F-4889-8852-499473CB41B3}" type="pres">
      <dgm:prSet presAssocID="{EBF67489-A09D-41D0-A82F-D436B81290EE}" presName="horz1" presStyleCnt="0"/>
      <dgm:spPr/>
    </dgm:pt>
    <dgm:pt modelId="{3ACFBD10-2F2E-4EC2-B294-D3223B8DA02E}" type="pres">
      <dgm:prSet presAssocID="{EBF67489-A09D-41D0-A82F-D436B81290EE}" presName="tx1" presStyleLbl="revTx" presStyleIdx="0" presStyleCnt="5"/>
      <dgm:spPr/>
      <dgm:t>
        <a:bodyPr/>
        <a:lstStyle/>
        <a:p>
          <a:pPr rtl="1"/>
          <a:endParaRPr lang="he-IL"/>
        </a:p>
      </dgm:t>
    </dgm:pt>
    <dgm:pt modelId="{D84DAB94-3AF5-475A-A2BE-1E3B5FDE5DCC}" type="pres">
      <dgm:prSet presAssocID="{EBF67489-A09D-41D0-A82F-D436B81290EE}" presName="vert1" presStyleCnt="0"/>
      <dgm:spPr/>
    </dgm:pt>
    <dgm:pt modelId="{002BB3B8-7F80-4F91-B7BF-957CE11027A0}" type="pres">
      <dgm:prSet presAssocID="{D708B2AD-6566-43DE-9DA5-1766045C04B9}" presName="thickLine" presStyleLbl="alignNode1" presStyleIdx="1" presStyleCnt="5"/>
      <dgm:spPr/>
    </dgm:pt>
    <dgm:pt modelId="{BE5B5A3D-562D-46DD-8F3C-88A5B18F4184}" type="pres">
      <dgm:prSet presAssocID="{D708B2AD-6566-43DE-9DA5-1766045C04B9}" presName="horz1" presStyleCnt="0"/>
      <dgm:spPr/>
    </dgm:pt>
    <dgm:pt modelId="{C7F64930-3A07-497B-BE23-63BB1A338E0E}" type="pres">
      <dgm:prSet presAssocID="{D708B2AD-6566-43DE-9DA5-1766045C04B9}" presName="tx1" presStyleLbl="revTx" presStyleIdx="1" presStyleCnt="5"/>
      <dgm:spPr/>
      <dgm:t>
        <a:bodyPr/>
        <a:lstStyle/>
        <a:p>
          <a:pPr rtl="1"/>
          <a:endParaRPr lang="he-IL"/>
        </a:p>
      </dgm:t>
    </dgm:pt>
    <dgm:pt modelId="{EB8035FA-E4C7-4615-917C-BB5DE3FED7DE}" type="pres">
      <dgm:prSet presAssocID="{D708B2AD-6566-43DE-9DA5-1766045C04B9}" presName="vert1" presStyleCnt="0"/>
      <dgm:spPr/>
    </dgm:pt>
    <dgm:pt modelId="{48A6EDAE-7ED4-47AB-BB01-9DB319C8B86A}" type="pres">
      <dgm:prSet presAssocID="{A332AF7A-6524-432E-8AA1-11F2E9EBBA7B}" presName="thickLine" presStyleLbl="alignNode1" presStyleIdx="2" presStyleCnt="5"/>
      <dgm:spPr/>
    </dgm:pt>
    <dgm:pt modelId="{81B8D346-1BB9-449C-A408-DDB57AEF4148}" type="pres">
      <dgm:prSet presAssocID="{A332AF7A-6524-432E-8AA1-11F2E9EBBA7B}" presName="horz1" presStyleCnt="0"/>
      <dgm:spPr/>
    </dgm:pt>
    <dgm:pt modelId="{A661191C-EDBB-4621-AF63-B32D5A379BB9}" type="pres">
      <dgm:prSet presAssocID="{A332AF7A-6524-432E-8AA1-11F2E9EBBA7B}" presName="tx1" presStyleLbl="revTx" presStyleIdx="2" presStyleCnt="5"/>
      <dgm:spPr/>
      <dgm:t>
        <a:bodyPr/>
        <a:lstStyle/>
        <a:p>
          <a:pPr rtl="1"/>
          <a:endParaRPr lang="he-IL"/>
        </a:p>
      </dgm:t>
    </dgm:pt>
    <dgm:pt modelId="{3E52399F-5859-47F4-9AF5-CCB7C61806BF}" type="pres">
      <dgm:prSet presAssocID="{A332AF7A-6524-432E-8AA1-11F2E9EBBA7B}" presName="vert1" presStyleCnt="0"/>
      <dgm:spPr/>
    </dgm:pt>
    <dgm:pt modelId="{AC9B9CE7-685D-4770-B5C8-6065BE40566F}" type="pres">
      <dgm:prSet presAssocID="{97247E90-8423-4D27-9B58-A1992D4C4B32}" presName="thickLine" presStyleLbl="alignNode1" presStyleIdx="3" presStyleCnt="5"/>
      <dgm:spPr/>
    </dgm:pt>
    <dgm:pt modelId="{1736755D-2DB9-4484-B358-0A8ABB79D0F1}" type="pres">
      <dgm:prSet presAssocID="{97247E90-8423-4D27-9B58-A1992D4C4B32}" presName="horz1" presStyleCnt="0"/>
      <dgm:spPr/>
    </dgm:pt>
    <dgm:pt modelId="{7DEB2B17-0707-4FDB-A6C3-13730117A6A1}" type="pres">
      <dgm:prSet presAssocID="{97247E90-8423-4D27-9B58-A1992D4C4B32}" presName="tx1" presStyleLbl="revTx" presStyleIdx="3" presStyleCnt="5"/>
      <dgm:spPr/>
      <dgm:t>
        <a:bodyPr/>
        <a:lstStyle/>
        <a:p>
          <a:pPr rtl="1"/>
          <a:endParaRPr lang="he-IL"/>
        </a:p>
      </dgm:t>
    </dgm:pt>
    <dgm:pt modelId="{05B43C4D-7FB1-4288-A423-5080A79A10B2}" type="pres">
      <dgm:prSet presAssocID="{97247E90-8423-4D27-9B58-A1992D4C4B32}" presName="vert1" presStyleCnt="0"/>
      <dgm:spPr/>
    </dgm:pt>
    <dgm:pt modelId="{B603B305-AF1A-41A9-B03E-49AC61FB9C78}" type="pres">
      <dgm:prSet presAssocID="{32F9DA55-6D15-4F9F-9370-A30239C7181F}" presName="thickLine" presStyleLbl="alignNode1" presStyleIdx="4" presStyleCnt="5"/>
      <dgm:spPr/>
    </dgm:pt>
    <dgm:pt modelId="{17338DA6-1A3A-4045-BF12-0A62AEBF0DF5}" type="pres">
      <dgm:prSet presAssocID="{32F9DA55-6D15-4F9F-9370-A30239C7181F}" presName="horz1" presStyleCnt="0"/>
      <dgm:spPr/>
    </dgm:pt>
    <dgm:pt modelId="{16D5C1F0-7656-4623-BF6B-8CD54C8CD55E}" type="pres">
      <dgm:prSet presAssocID="{32F9DA55-6D15-4F9F-9370-A30239C7181F}" presName="tx1" presStyleLbl="revTx" presStyleIdx="4" presStyleCnt="5"/>
      <dgm:spPr/>
      <dgm:t>
        <a:bodyPr/>
        <a:lstStyle/>
        <a:p>
          <a:pPr rtl="1"/>
          <a:endParaRPr lang="he-IL"/>
        </a:p>
      </dgm:t>
    </dgm:pt>
    <dgm:pt modelId="{FFA02236-8BDB-4899-A9B3-83AD03E5A7E4}" type="pres">
      <dgm:prSet presAssocID="{32F9DA55-6D15-4F9F-9370-A30239C7181F}" presName="vert1" presStyleCnt="0"/>
      <dgm:spPr/>
    </dgm:pt>
  </dgm:ptLst>
  <dgm:cxnLst>
    <dgm:cxn modelId="{80EC342E-1016-4FEA-B131-D7C88D9B380F}" srcId="{89F8D2F8-A644-433A-918D-22B6D5662C02}" destId="{97247E90-8423-4D27-9B58-A1992D4C4B32}" srcOrd="3" destOrd="0" parTransId="{C9199FC3-BA65-43AF-8643-610E6D104458}" sibTransId="{4C4E3757-7318-4964-90DA-E89B63703355}"/>
    <dgm:cxn modelId="{3488FC46-F954-41AF-A365-2E0AAE000656}" type="presOf" srcId="{97247E90-8423-4D27-9B58-A1992D4C4B32}" destId="{7DEB2B17-0707-4FDB-A6C3-13730117A6A1}" srcOrd="0" destOrd="0" presId="urn:microsoft.com/office/officeart/2008/layout/LinedList"/>
    <dgm:cxn modelId="{6D99BB24-6EC7-40E3-81A1-32CF8749B4C0}" type="presOf" srcId="{EBF67489-A09D-41D0-A82F-D436B81290EE}" destId="{3ACFBD10-2F2E-4EC2-B294-D3223B8DA02E}" srcOrd="0" destOrd="0" presId="urn:microsoft.com/office/officeart/2008/layout/LinedList"/>
    <dgm:cxn modelId="{D9CF115F-C03E-492B-9DE5-B0A7F4735775}" type="presOf" srcId="{A332AF7A-6524-432E-8AA1-11F2E9EBBA7B}" destId="{A661191C-EDBB-4621-AF63-B32D5A379BB9}" srcOrd="0" destOrd="0" presId="urn:microsoft.com/office/officeart/2008/layout/LinedList"/>
    <dgm:cxn modelId="{ABB1B593-A7DF-4478-8741-567E3F61D432}" srcId="{89F8D2F8-A644-433A-918D-22B6D5662C02}" destId="{EBF67489-A09D-41D0-A82F-D436B81290EE}" srcOrd="0" destOrd="0" parTransId="{69A49546-73B9-4B7A-B06C-51F6C4EDA345}" sibTransId="{22E64476-E25C-47FD-92A5-E56AFE9BBD22}"/>
    <dgm:cxn modelId="{CF9FA000-56A5-4A1F-9509-E615294EC73F}" srcId="{89F8D2F8-A644-433A-918D-22B6D5662C02}" destId="{A332AF7A-6524-432E-8AA1-11F2E9EBBA7B}" srcOrd="2" destOrd="0" parTransId="{889E82BE-74EF-4FAB-A206-49E472260BE8}" sibTransId="{E9679652-F021-47C4-B98E-97FDB8DA754C}"/>
    <dgm:cxn modelId="{4B590BDD-21B8-4272-AA9D-430E64784142}" type="presOf" srcId="{D708B2AD-6566-43DE-9DA5-1766045C04B9}" destId="{C7F64930-3A07-497B-BE23-63BB1A338E0E}" srcOrd="0" destOrd="0" presId="urn:microsoft.com/office/officeart/2008/layout/LinedList"/>
    <dgm:cxn modelId="{FE4C28DF-78B2-48AB-9386-1AADAAC24F97}" srcId="{89F8D2F8-A644-433A-918D-22B6D5662C02}" destId="{D708B2AD-6566-43DE-9DA5-1766045C04B9}" srcOrd="1" destOrd="0" parTransId="{59413F67-3C34-41F1-8896-B5425AD6B0CC}" sibTransId="{7E76876A-820E-42AF-AD85-D5B96C24C691}"/>
    <dgm:cxn modelId="{08C3CC88-1E26-41DF-A986-57275D871543}" type="presOf" srcId="{32F9DA55-6D15-4F9F-9370-A30239C7181F}" destId="{16D5C1F0-7656-4623-BF6B-8CD54C8CD55E}" srcOrd="0" destOrd="0" presId="urn:microsoft.com/office/officeart/2008/layout/LinedList"/>
    <dgm:cxn modelId="{E998C7E1-2C6C-487B-A700-09C6F145D19F}" type="presOf" srcId="{89F8D2F8-A644-433A-918D-22B6D5662C02}" destId="{B8A3A244-7F7D-4088-8A82-3C179CD0DB34}" srcOrd="0" destOrd="0" presId="urn:microsoft.com/office/officeart/2008/layout/LinedList"/>
    <dgm:cxn modelId="{664BF3BF-5B6B-4E97-B6FA-444DAD8AC7D5}" srcId="{89F8D2F8-A644-433A-918D-22B6D5662C02}" destId="{32F9DA55-6D15-4F9F-9370-A30239C7181F}" srcOrd="4" destOrd="0" parTransId="{5A41B19C-DE0B-421B-80D2-18006ED2FCB0}" sibTransId="{F5896EB2-E22F-42F1-8402-965CFD827878}"/>
    <dgm:cxn modelId="{16B1FE3D-D886-4B80-9DDF-30CCB907CE1E}" type="presParOf" srcId="{B8A3A244-7F7D-4088-8A82-3C179CD0DB34}" destId="{42C3A794-9838-44E7-9E86-DFA365BA216D}" srcOrd="0" destOrd="0" presId="urn:microsoft.com/office/officeart/2008/layout/LinedList"/>
    <dgm:cxn modelId="{2CFADE9F-8C93-4E59-96A8-C0396E5D5AAE}" type="presParOf" srcId="{B8A3A244-7F7D-4088-8A82-3C179CD0DB34}" destId="{5155B6DF-228F-4889-8852-499473CB41B3}" srcOrd="1" destOrd="0" presId="urn:microsoft.com/office/officeart/2008/layout/LinedList"/>
    <dgm:cxn modelId="{220200CA-3F82-49DB-818B-01EEA5A4DD29}" type="presParOf" srcId="{5155B6DF-228F-4889-8852-499473CB41B3}" destId="{3ACFBD10-2F2E-4EC2-B294-D3223B8DA02E}" srcOrd="0" destOrd="0" presId="urn:microsoft.com/office/officeart/2008/layout/LinedList"/>
    <dgm:cxn modelId="{85481195-F181-4E3A-A754-E3FA9ED17722}" type="presParOf" srcId="{5155B6DF-228F-4889-8852-499473CB41B3}" destId="{D84DAB94-3AF5-475A-A2BE-1E3B5FDE5DCC}" srcOrd="1" destOrd="0" presId="urn:microsoft.com/office/officeart/2008/layout/LinedList"/>
    <dgm:cxn modelId="{107223ED-F95E-4D54-A0FD-EBBDDF0B6899}" type="presParOf" srcId="{B8A3A244-7F7D-4088-8A82-3C179CD0DB34}" destId="{002BB3B8-7F80-4F91-B7BF-957CE11027A0}" srcOrd="2" destOrd="0" presId="urn:microsoft.com/office/officeart/2008/layout/LinedList"/>
    <dgm:cxn modelId="{6377B7E3-1C15-4280-8DB5-665CAB414DF4}" type="presParOf" srcId="{B8A3A244-7F7D-4088-8A82-3C179CD0DB34}" destId="{BE5B5A3D-562D-46DD-8F3C-88A5B18F4184}" srcOrd="3" destOrd="0" presId="urn:microsoft.com/office/officeart/2008/layout/LinedList"/>
    <dgm:cxn modelId="{C72C1E2D-8CB5-470A-8484-19EBC8A9052D}" type="presParOf" srcId="{BE5B5A3D-562D-46DD-8F3C-88A5B18F4184}" destId="{C7F64930-3A07-497B-BE23-63BB1A338E0E}" srcOrd="0" destOrd="0" presId="urn:microsoft.com/office/officeart/2008/layout/LinedList"/>
    <dgm:cxn modelId="{AB31CE69-7E67-48C6-9783-8940FCB0EF2F}" type="presParOf" srcId="{BE5B5A3D-562D-46DD-8F3C-88A5B18F4184}" destId="{EB8035FA-E4C7-4615-917C-BB5DE3FED7DE}" srcOrd="1" destOrd="0" presId="urn:microsoft.com/office/officeart/2008/layout/LinedList"/>
    <dgm:cxn modelId="{061DE166-C1E9-4A25-AB43-F30F8FA90188}" type="presParOf" srcId="{B8A3A244-7F7D-4088-8A82-3C179CD0DB34}" destId="{48A6EDAE-7ED4-47AB-BB01-9DB319C8B86A}" srcOrd="4" destOrd="0" presId="urn:microsoft.com/office/officeart/2008/layout/LinedList"/>
    <dgm:cxn modelId="{DF0CFAED-F3C8-4D64-A4DC-B06DBC91524C}" type="presParOf" srcId="{B8A3A244-7F7D-4088-8A82-3C179CD0DB34}" destId="{81B8D346-1BB9-449C-A408-DDB57AEF4148}" srcOrd="5" destOrd="0" presId="urn:microsoft.com/office/officeart/2008/layout/LinedList"/>
    <dgm:cxn modelId="{872AC00D-BFCF-438E-9F51-72E6048C5D12}" type="presParOf" srcId="{81B8D346-1BB9-449C-A408-DDB57AEF4148}" destId="{A661191C-EDBB-4621-AF63-B32D5A379BB9}" srcOrd="0" destOrd="0" presId="urn:microsoft.com/office/officeart/2008/layout/LinedList"/>
    <dgm:cxn modelId="{C2D27B8E-9A49-493B-8887-80D8A0CBBFFC}" type="presParOf" srcId="{81B8D346-1BB9-449C-A408-DDB57AEF4148}" destId="{3E52399F-5859-47F4-9AF5-CCB7C61806BF}" srcOrd="1" destOrd="0" presId="urn:microsoft.com/office/officeart/2008/layout/LinedList"/>
    <dgm:cxn modelId="{2BC12CA6-6BD2-424C-A671-083A441DDDA9}" type="presParOf" srcId="{B8A3A244-7F7D-4088-8A82-3C179CD0DB34}" destId="{AC9B9CE7-685D-4770-B5C8-6065BE40566F}" srcOrd="6" destOrd="0" presId="urn:microsoft.com/office/officeart/2008/layout/LinedList"/>
    <dgm:cxn modelId="{E68151DB-B5C0-4CAA-B3F8-185CE1A570A2}" type="presParOf" srcId="{B8A3A244-7F7D-4088-8A82-3C179CD0DB34}" destId="{1736755D-2DB9-4484-B358-0A8ABB79D0F1}" srcOrd="7" destOrd="0" presId="urn:microsoft.com/office/officeart/2008/layout/LinedList"/>
    <dgm:cxn modelId="{605FC966-D131-4E5E-95D6-FC2325ADCC64}" type="presParOf" srcId="{1736755D-2DB9-4484-B358-0A8ABB79D0F1}" destId="{7DEB2B17-0707-4FDB-A6C3-13730117A6A1}" srcOrd="0" destOrd="0" presId="urn:microsoft.com/office/officeart/2008/layout/LinedList"/>
    <dgm:cxn modelId="{FB43ADC4-DF46-4AA2-8BC4-D7011CAF73B7}" type="presParOf" srcId="{1736755D-2DB9-4484-B358-0A8ABB79D0F1}" destId="{05B43C4D-7FB1-4288-A423-5080A79A10B2}" srcOrd="1" destOrd="0" presId="urn:microsoft.com/office/officeart/2008/layout/LinedList"/>
    <dgm:cxn modelId="{30B43023-505B-4C42-B449-2EC73CF2FE26}" type="presParOf" srcId="{B8A3A244-7F7D-4088-8A82-3C179CD0DB34}" destId="{B603B305-AF1A-41A9-B03E-49AC61FB9C78}" srcOrd="8" destOrd="0" presId="urn:microsoft.com/office/officeart/2008/layout/LinedList"/>
    <dgm:cxn modelId="{46E2F75F-01A1-4B21-BE72-50E35634B567}" type="presParOf" srcId="{B8A3A244-7F7D-4088-8A82-3C179CD0DB34}" destId="{17338DA6-1A3A-4045-BF12-0A62AEBF0DF5}" srcOrd="9" destOrd="0" presId="urn:microsoft.com/office/officeart/2008/layout/LinedList"/>
    <dgm:cxn modelId="{2B7F0346-E769-4F9E-9AC0-0FED194AE263}" type="presParOf" srcId="{17338DA6-1A3A-4045-BF12-0A62AEBF0DF5}" destId="{16D5C1F0-7656-4623-BF6B-8CD54C8CD55E}" srcOrd="0" destOrd="0" presId="urn:microsoft.com/office/officeart/2008/layout/LinedList"/>
    <dgm:cxn modelId="{76E88C62-73E9-4290-96B5-7DD18943CFB2}" type="presParOf" srcId="{17338DA6-1A3A-4045-BF12-0A62AEBF0DF5}" destId="{FFA02236-8BDB-4899-A9B3-83AD03E5A7E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9F8D2F8-A644-433A-918D-22B6D5662C0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EBF67489-A09D-41D0-A82F-D436B81290EE}">
      <dgm:prSet/>
      <dgm:spPr/>
      <dgm:t>
        <a:bodyPr/>
        <a:lstStyle/>
        <a:p>
          <a:pPr algn="r" rtl="1"/>
          <a:r>
            <a:rPr lang="he-IL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מוגנות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9A49546-73B9-4B7A-B06C-51F6C4EDA345}" type="parTrans" cxnId="{ABB1B593-A7DF-4478-8741-567E3F61D432}">
      <dgm:prSet/>
      <dgm:spPr/>
      <dgm:t>
        <a:bodyPr/>
        <a:lstStyle/>
        <a:p>
          <a:pPr rtl="1"/>
          <a:endParaRPr lang="he-IL"/>
        </a:p>
      </dgm:t>
    </dgm:pt>
    <dgm:pt modelId="{22E64476-E25C-47FD-92A5-E56AFE9BBD22}" type="sibTrans" cxnId="{ABB1B593-A7DF-4478-8741-567E3F61D432}">
      <dgm:prSet/>
      <dgm:spPr/>
      <dgm:t>
        <a:bodyPr/>
        <a:lstStyle/>
        <a:p>
          <a:pPr rtl="1"/>
          <a:endParaRPr lang="he-IL"/>
        </a:p>
      </dgm:t>
    </dgm:pt>
    <dgm:pt modelId="{75441963-3012-4488-8D01-29014F390454}">
      <dgm:prSet/>
      <dgm:spPr/>
      <dgm:t>
        <a:bodyPr/>
        <a:lstStyle/>
        <a:p>
          <a:pPr algn="r" rtl="1"/>
          <a:r>
            <a:rPr lang="he-IL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מעברים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6C390E-262E-4D32-857E-D641A48C07D8}" type="parTrans" cxnId="{5595DDDE-EB94-4295-ABEC-6270FD4D5026}">
      <dgm:prSet/>
      <dgm:spPr/>
      <dgm:t>
        <a:bodyPr/>
        <a:lstStyle/>
        <a:p>
          <a:pPr rtl="1"/>
          <a:endParaRPr lang="he-IL"/>
        </a:p>
      </dgm:t>
    </dgm:pt>
    <dgm:pt modelId="{BAC4D1C1-E6F3-4F91-B6DA-C3CFB5FA58EB}" type="sibTrans" cxnId="{5595DDDE-EB94-4295-ABEC-6270FD4D5026}">
      <dgm:prSet/>
      <dgm:spPr/>
      <dgm:t>
        <a:bodyPr/>
        <a:lstStyle/>
        <a:p>
          <a:pPr rtl="1"/>
          <a:endParaRPr lang="he-IL"/>
        </a:p>
      </dgm:t>
    </dgm:pt>
    <dgm:pt modelId="{F3683124-E781-46C3-8189-43FD42875913}">
      <dgm:prSet/>
      <dgm:spPr/>
      <dgm:t>
        <a:bodyPr/>
        <a:lstStyle/>
        <a:p>
          <a:pPr algn="r" rtl="1"/>
          <a:r>
            <a:rPr lang="he-IL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כישורי למידה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C1C50D90-0218-4A45-B06C-504D6F66D4D1}" type="parTrans" cxnId="{A5B15FBE-6DE3-4246-9CB2-ABF30935B054}">
      <dgm:prSet/>
      <dgm:spPr/>
      <dgm:t>
        <a:bodyPr/>
        <a:lstStyle/>
        <a:p>
          <a:pPr rtl="1"/>
          <a:endParaRPr lang="he-IL"/>
        </a:p>
      </dgm:t>
    </dgm:pt>
    <dgm:pt modelId="{75A9A999-A535-4665-839F-8786215D8227}" type="sibTrans" cxnId="{A5B15FBE-6DE3-4246-9CB2-ABF30935B054}">
      <dgm:prSet/>
      <dgm:spPr/>
      <dgm:t>
        <a:bodyPr/>
        <a:lstStyle/>
        <a:p>
          <a:pPr rtl="1"/>
          <a:endParaRPr lang="he-IL"/>
        </a:p>
      </dgm:t>
    </dgm:pt>
    <dgm:pt modelId="{F9956553-4674-4A1D-B8A2-650A0FD0795A}">
      <dgm:prSet/>
      <dgm:spPr/>
      <dgm:t>
        <a:bodyPr/>
        <a:lstStyle/>
        <a:p>
          <a:pPr algn="r" rtl="1"/>
          <a:r>
            <a:rPr lang="he-IL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אני בחברת השווים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2C9A910-F112-4C21-8700-E660C66B60A7}" type="parTrans" cxnId="{E9DC0480-2601-440C-B20C-C0162D8C7911}">
      <dgm:prSet/>
      <dgm:spPr/>
      <dgm:t>
        <a:bodyPr/>
        <a:lstStyle/>
        <a:p>
          <a:pPr rtl="1"/>
          <a:endParaRPr lang="he-IL"/>
        </a:p>
      </dgm:t>
    </dgm:pt>
    <dgm:pt modelId="{B23C012C-DC7D-4FA2-AAF9-B422BD784983}" type="sibTrans" cxnId="{E9DC0480-2601-440C-B20C-C0162D8C7911}">
      <dgm:prSet/>
      <dgm:spPr/>
      <dgm:t>
        <a:bodyPr/>
        <a:lstStyle/>
        <a:p>
          <a:pPr rtl="1"/>
          <a:endParaRPr lang="he-IL"/>
        </a:p>
      </dgm:t>
    </dgm:pt>
    <dgm:pt modelId="{FCEFD8A4-7CCA-4CAE-874C-EB6103F743D9}">
      <dgm:prSet/>
      <dgm:spPr/>
      <dgm:t>
        <a:bodyPr/>
        <a:lstStyle/>
        <a:p>
          <a:pPr algn="r" rtl="1"/>
          <a:r>
            <a:rPr lang="he-IL" b="1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מצוינות והצטיינות</a:t>
          </a:r>
          <a:endParaRPr lang="he-IL" b="1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6EE9700-1B41-474F-B5EA-C03396D2E3C0}" type="parTrans" cxnId="{4864FEE6-BDB0-4B2E-984D-FCC2D403851F}">
      <dgm:prSet/>
      <dgm:spPr/>
      <dgm:t>
        <a:bodyPr/>
        <a:lstStyle/>
        <a:p>
          <a:pPr rtl="1"/>
          <a:endParaRPr lang="he-IL"/>
        </a:p>
      </dgm:t>
    </dgm:pt>
    <dgm:pt modelId="{E7ECB810-FE9A-4A62-992F-807F8E809028}" type="sibTrans" cxnId="{4864FEE6-BDB0-4B2E-984D-FCC2D403851F}">
      <dgm:prSet/>
      <dgm:spPr/>
      <dgm:t>
        <a:bodyPr/>
        <a:lstStyle/>
        <a:p>
          <a:pPr rtl="1"/>
          <a:endParaRPr lang="he-IL"/>
        </a:p>
      </dgm:t>
    </dgm:pt>
    <dgm:pt modelId="{4226F205-39AE-4DB5-BF65-7EC29D71417B}" type="pres">
      <dgm:prSet presAssocID="{89F8D2F8-A644-433A-918D-22B6D5662C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8ADF6F3C-F8F6-41C7-88F3-D9C57E32658F}" type="pres">
      <dgm:prSet presAssocID="{EBF67489-A09D-41D0-A82F-D436B81290E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4A4AE4F-B547-49CE-ACD6-56A6E1A1AC32}" type="pres">
      <dgm:prSet presAssocID="{22E64476-E25C-47FD-92A5-E56AFE9BBD22}" presName="spacer" presStyleCnt="0"/>
      <dgm:spPr/>
    </dgm:pt>
    <dgm:pt modelId="{2948877E-2EA2-4A53-9745-F0A1582B0D57}" type="pres">
      <dgm:prSet presAssocID="{75441963-3012-4488-8D01-29014F39045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1DA6566-D388-4EBF-B45D-1B58818BFCE3}" type="pres">
      <dgm:prSet presAssocID="{BAC4D1C1-E6F3-4F91-B6DA-C3CFB5FA58EB}" presName="spacer" presStyleCnt="0"/>
      <dgm:spPr/>
    </dgm:pt>
    <dgm:pt modelId="{F8D52E16-8155-40D0-A2C1-5A7DDDFD3AF2}" type="pres">
      <dgm:prSet presAssocID="{F3683124-E781-46C3-8189-43FD4287591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12F8DE5-97AA-4CF7-B725-28A09338FDF7}" type="pres">
      <dgm:prSet presAssocID="{75A9A999-A535-4665-839F-8786215D8227}" presName="spacer" presStyleCnt="0"/>
      <dgm:spPr/>
    </dgm:pt>
    <dgm:pt modelId="{FC66EEF8-713C-4E61-91C8-28B0FC42CBDA}" type="pres">
      <dgm:prSet presAssocID="{F9956553-4674-4A1D-B8A2-650A0FD0795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6167AC1-EE6F-4303-A8CF-6ECDBF01766A}" type="pres">
      <dgm:prSet presAssocID="{B23C012C-DC7D-4FA2-AAF9-B422BD784983}" presName="spacer" presStyleCnt="0"/>
      <dgm:spPr/>
    </dgm:pt>
    <dgm:pt modelId="{B26DE904-07D4-420E-8839-EB97D63C70CD}" type="pres">
      <dgm:prSet presAssocID="{FCEFD8A4-7CCA-4CAE-874C-EB6103F743D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0F97A91D-8EB5-46B4-941B-F99F7E781334}" type="presOf" srcId="{75441963-3012-4488-8D01-29014F390454}" destId="{2948877E-2EA2-4A53-9745-F0A1582B0D57}" srcOrd="0" destOrd="0" presId="urn:microsoft.com/office/officeart/2005/8/layout/vList2"/>
    <dgm:cxn modelId="{1694039F-73D4-44E2-BE9A-CF7BC6F0E127}" type="presOf" srcId="{FCEFD8A4-7CCA-4CAE-874C-EB6103F743D9}" destId="{B26DE904-07D4-420E-8839-EB97D63C70CD}" srcOrd="0" destOrd="0" presId="urn:microsoft.com/office/officeart/2005/8/layout/vList2"/>
    <dgm:cxn modelId="{4864FEE6-BDB0-4B2E-984D-FCC2D403851F}" srcId="{89F8D2F8-A644-433A-918D-22B6D5662C02}" destId="{FCEFD8A4-7CCA-4CAE-874C-EB6103F743D9}" srcOrd="4" destOrd="0" parTransId="{E6EE9700-1B41-474F-B5EA-C03396D2E3C0}" sibTransId="{E7ECB810-FE9A-4A62-992F-807F8E809028}"/>
    <dgm:cxn modelId="{CAB6A479-F897-4625-8572-03DD13CE21B2}" type="presOf" srcId="{F3683124-E781-46C3-8189-43FD42875913}" destId="{F8D52E16-8155-40D0-A2C1-5A7DDDFD3AF2}" srcOrd="0" destOrd="0" presId="urn:microsoft.com/office/officeart/2005/8/layout/vList2"/>
    <dgm:cxn modelId="{A063677D-33DB-4800-A084-BB15A34DD9D9}" type="presOf" srcId="{89F8D2F8-A644-433A-918D-22B6D5662C02}" destId="{4226F205-39AE-4DB5-BF65-7EC29D71417B}" srcOrd="0" destOrd="0" presId="urn:microsoft.com/office/officeart/2005/8/layout/vList2"/>
    <dgm:cxn modelId="{ABB1B593-A7DF-4478-8741-567E3F61D432}" srcId="{89F8D2F8-A644-433A-918D-22B6D5662C02}" destId="{EBF67489-A09D-41D0-A82F-D436B81290EE}" srcOrd="0" destOrd="0" parTransId="{69A49546-73B9-4B7A-B06C-51F6C4EDA345}" sibTransId="{22E64476-E25C-47FD-92A5-E56AFE9BBD22}"/>
    <dgm:cxn modelId="{65C16157-48ED-47FA-AC8A-FDFE3EC91B3F}" type="presOf" srcId="{EBF67489-A09D-41D0-A82F-D436B81290EE}" destId="{8ADF6F3C-F8F6-41C7-88F3-D9C57E32658F}" srcOrd="0" destOrd="0" presId="urn:microsoft.com/office/officeart/2005/8/layout/vList2"/>
    <dgm:cxn modelId="{A5B15FBE-6DE3-4246-9CB2-ABF30935B054}" srcId="{89F8D2F8-A644-433A-918D-22B6D5662C02}" destId="{F3683124-E781-46C3-8189-43FD42875913}" srcOrd="2" destOrd="0" parTransId="{C1C50D90-0218-4A45-B06C-504D6F66D4D1}" sibTransId="{75A9A999-A535-4665-839F-8786215D8227}"/>
    <dgm:cxn modelId="{E9DC0480-2601-440C-B20C-C0162D8C7911}" srcId="{89F8D2F8-A644-433A-918D-22B6D5662C02}" destId="{F9956553-4674-4A1D-B8A2-650A0FD0795A}" srcOrd="3" destOrd="0" parTransId="{E2C9A910-F112-4C21-8700-E660C66B60A7}" sibTransId="{B23C012C-DC7D-4FA2-AAF9-B422BD784983}"/>
    <dgm:cxn modelId="{E63AC56B-5BA4-4B59-9147-58D9E9ABD06E}" type="presOf" srcId="{F9956553-4674-4A1D-B8A2-650A0FD0795A}" destId="{FC66EEF8-713C-4E61-91C8-28B0FC42CBDA}" srcOrd="0" destOrd="0" presId="urn:microsoft.com/office/officeart/2005/8/layout/vList2"/>
    <dgm:cxn modelId="{5595DDDE-EB94-4295-ABEC-6270FD4D5026}" srcId="{89F8D2F8-A644-433A-918D-22B6D5662C02}" destId="{75441963-3012-4488-8D01-29014F390454}" srcOrd="1" destOrd="0" parTransId="{A56C390E-262E-4D32-857E-D641A48C07D8}" sibTransId="{BAC4D1C1-E6F3-4F91-B6DA-C3CFB5FA58EB}"/>
    <dgm:cxn modelId="{0E0924D5-A5B3-480A-A8F8-D635041D5811}" type="presParOf" srcId="{4226F205-39AE-4DB5-BF65-7EC29D71417B}" destId="{8ADF6F3C-F8F6-41C7-88F3-D9C57E32658F}" srcOrd="0" destOrd="0" presId="urn:microsoft.com/office/officeart/2005/8/layout/vList2"/>
    <dgm:cxn modelId="{72725AEE-148B-4303-9A4A-882A949846CA}" type="presParOf" srcId="{4226F205-39AE-4DB5-BF65-7EC29D71417B}" destId="{B4A4AE4F-B547-49CE-ACD6-56A6E1A1AC32}" srcOrd="1" destOrd="0" presId="urn:microsoft.com/office/officeart/2005/8/layout/vList2"/>
    <dgm:cxn modelId="{B7BC08DE-2AF3-4FCD-B667-1CCFE2208FC7}" type="presParOf" srcId="{4226F205-39AE-4DB5-BF65-7EC29D71417B}" destId="{2948877E-2EA2-4A53-9745-F0A1582B0D57}" srcOrd="2" destOrd="0" presId="urn:microsoft.com/office/officeart/2005/8/layout/vList2"/>
    <dgm:cxn modelId="{9E73017B-FCC8-4F4B-85AA-7419BDE85DA0}" type="presParOf" srcId="{4226F205-39AE-4DB5-BF65-7EC29D71417B}" destId="{31DA6566-D388-4EBF-B45D-1B58818BFCE3}" srcOrd="3" destOrd="0" presId="urn:microsoft.com/office/officeart/2005/8/layout/vList2"/>
    <dgm:cxn modelId="{7762B44C-1AAE-4A29-98D2-F023F209F52B}" type="presParOf" srcId="{4226F205-39AE-4DB5-BF65-7EC29D71417B}" destId="{F8D52E16-8155-40D0-A2C1-5A7DDDFD3AF2}" srcOrd="4" destOrd="0" presId="urn:microsoft.com/office/officeart/2005/8/layout/vList2"/>
    <dgm:cxn modelId="{6FB4F871-0591-4744-A82C-F9733AD6F54A}" type="presParOf" srcId="{4226F205-39AE-4DB5-BF65-7EC29D71417B}" destId="{912F8DE5-97AA-4CF7-B725-28A09338FDF7}" srcOrd="5" destOrd="0" presId="urn:microsoft.com/office/officeart/2005/8/layout/vList2"/>
    <dgm:cxn modelId="{79C2CF94-98BA-41DC-8CD2-B1912293AB68}" type="presParOf" srcId="{4226F205-39AE-4DB5-BF65-7EC29D71417B}" destId="{FC66EEF8-713C-4E61-91C8-28B0FC42CBDA}" srcOrd="6" destOrd="0" presId="urn:microsoft.com/office/officeart/2005/8/layout/vList2"/>
    <dgm:cxn modelId="{F2049DB5-3B33-4557-887F-107567119AE5}" type="presParOf" srcId="{4226F205-39AE-4DB5-BF65-7EC29D71417B}" destId="{B6167AC1-EE6F-4303-A8CF-6ECDBF01766A}" srcOrd="7" destOrd="0" presId="urn:microsoft.com/office/officeart/2005/8/layout/vList2"/>
    <dgm:cxn modelId="{B43B0AA5-1D91-42E0-A275-59297B66A10F}" type="presParOf" srcId="{4226F205-39AE-4DB5-BF65-7EC29D71417B}" destId="{B26DE904-07D4-420E-8839-EB97D63C70C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279B53-2629-4CEC-8E8C-9746474CC918}">
      <dsp:nvSpPr>
        <dsp:cNvPr id="0" name=""/>
        <dsp:cNvSpPr/>
      </dsp:nvSpPr>
      <dsp:spPr>
        <a:xfrm>
          <a:off x="0" y="0"/>
          <a:ext cx="10058399" cy="4023359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ED3AF3-E674-4C6B-8ACB-CDA10B4DA3AB}">
      <dsp:nvSpPr>
        <dsp:cNvPr id="0" name=""/>
        <dsp:cNvSpPr/>
      </dsp:nvSpPr>
      <dsp:spPr>
        <a:xfrm>
          <a:off x="1207008" y="704087"/>
          <a:ext cx="3319272" cy="197144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2240" rIns="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b="1" u="sng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מטרות המפגש</a:t>
          </a:r>
          <a:r>
            <a:rPr lang="he-IL" sz="40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: פדגוגיות חברתיות ייעוציות</a:t>
          </a:r>
          <a:endParaRPr lang="he-IL" sz="4000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1207008" y="704087"/>
        <a:ext cx="3319272" cy="1971446"/>
      </dsp:txXfrm>
    </dsp:sp>
    <dsp:sp modelId="{9311434B-16E5-4E29-A503-254C87297C79}">
      <dsp:nvSpPr>
        <dsp:cNvPr id="0" name=""/>
        <dsp:cNvSpPr/>
      </dsp:nvSpPr>
      <dsp:spPr>
        <a:xfrm>
          <a:off x="5029199" y="1347825"/>
          <a:ext cx="3922776" cy="197144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42240" rIns="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4000" b="1" u="sng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הכרות</a:t>
          </a:r>
          <a:r>
            <a:rPr lang="he-IL" sz="40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 עם הצוות החינוכי  </a:t>
          </a:r>
          <a:endParaRPr lang="he-IL" sz="40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029199" y="1347825"/>
        <a:ext cx="3922776" cy="19714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AA9E0D-1194-40B1-8EEA-32FAC6760FF6}">
      <dsp:nvSpPr>
        <dsp:cNvPr id="0" name=""/>
        <dsp:cNvSpPr/>
      </dsp:nvSpPr>
      <dsp:spPr>
        <a:xfrm>
          <a:off x="2946" y="491797"/>
          <a:ext cx="2337792" cy="1402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3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חוויות הצלחה</a:t>
          </a:r>
          <a:endParaRPr lang="he-IL" sz="33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946" y="491797"/>
        <a:ext cx="2337792" cy="1402675"/>
      </dsp:txXfrm>
    </dsp:sp>
    <dsp:sp modelId="{8A7B1D36-45CA-416C-8B60-17C3E852BE06}">
      <dsp:nvSpPr>
        <dsp:cNvPr id="0" name=""/>
        <dsp:cNvSpPr/>
      </dsp:nvSpPr>
      <dsp:spPr>
        <a:xfrm>
          <a:off x="2574518" y="491797"/>
          <a:ext cx="2337792" cy="1402675"/>
        </a:xfrm>
        <a:prstGeom prst="rect">
          <a:avLst/>
        </a:prstGeom>
        <a:solidFill>
          <a:schemeClr val="accent2">
            <a:hueOff val="462870"/>
            <a:satOff val="64"/>
            <a:lumOff val="5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3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קבוצת השווים</a:t>
          </a:r>
          <a:endParaRPr lang="he-IL" sz="33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74518" y="491797"/>
        <a:ext cx="2337792" cy="1402675"/>
      </dsp:txXfrm>
    </dsp:sp>
    <dsp:sp modelId="{FC39552D-7FE6-4536-AC45-23DBEB377D3E}">
      <dsp:nvSpPr>
        <dsp:cNvPr id="0" name=""/>
        <dsp:cNvSpPr/>
      </dsp:nvSpPr>
      <dsp:spPr>
        <a:xfrm>
          <a:off x="5146089" y="491797"/>
          <a:ext cx="2337792" cy="1402675"/>
        </a:xfrm>
        <a:prstGeom prst="rect">
          <a:avLst/>
        </a:prstGeom>
        <a:solidFill>
          <a:schemeClr val="accent2">
            <a:hueOff val="925740"/>
            <a:satOff val="129"/>
            <a:lumOff val="11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3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אחריות אישית</a:t>
          </a:r>
          <a:endParaRPr lang="he-IL" sz="33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146089" y="491797"/>
        <a:ext cx="2337792" cy="1402675"/>
      </dsp:txXfrm>
    </dsp:sp>
    <dsp:sp modelId="{FF4951AC-FF4C-45B3-8A47-CFF4A316431E}">
      <dsp:nvSpPr>
        <dsp:cNvPr id="0" name=""/>
        <dsp:cNvSpPr/>
      </dsp:nvSpPr>
      <dsp:spPr>
        <a:xfrm>
          <a:off x="7717661" y="491797"/>
          <a:ext cx="2337792" cy="1402675"/>
        </a:xfrm>
        <a:prstGeom prst="rect">
          <a:avLst/>
        </a:prstGeom>
        <a:solidFill>
          <a:schemeClr val="accent2">
            <a:hueOff val="1388610"/>
            <a:satOff val="193"/>
            <a:lumOff val="16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3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ערך עצמי גבוה</a:t>
          </a:r>
          <a:endParaRPr lang="he-IL" sz="33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7717661" y="491797"/>
        <a:ext cx="2337792" cy="1402675"/>
      </dsp:txXfrm>
    </dsp:sp>
    <dsp:sp modelId="{A5E5BC03-BA38-4EA0-AFB6-73D16CCC7B83}">
      <dsp:nvSpPr>
        <dsp:cNvPr id="0" name=""/>
        <dsp:cNvSpPr/>
      </dsp:nvSpPr>
      <dsp:spPr>
        <a:xfrm>
          <a:off x="2946" y="2128252"/>
          <a:ext cx="2337792" cy="1402675"/>
        </a:xfrm>
        <a:prstGeom prst="rect">
          <a:avLst/>
        </a:prstGeom>
        <a:solidFill>
          <a:schemeClr val="accent2">
            <a:hueOff val="1851480"/>
            <a:satOff val="258"/>
            <a:lumOff val="22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3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עבודת צוות</a:t>
          </a:r>
          <a:endParaRPr lang="he-IL" sz="33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946" y="2128252"/>
        <a:ext cx="2337792" cy="1402675"/>
      </dsp:txXfrm>
    </dsp:sp>
    <dsp:sp modelId="{6B13E993-F258-4F90-91B0-07579B42A9B3}">
      <dsp:nvSpPr>
        <dsp:cNvPr id="0" name=""/>
        <dsp:cNvSpPr/>
      </dsp:nvSpPr>
      <dsp:spPr>
        <a:xfrm>
          <a:off x="2574518" y="2128252"/>
          <a:ext cx="2337792" cy="1402675"/>
        </a:xfrm>
        <a:prstGeom prst="rect">
          <a:avLst/>
        </a:prstGeom>
        <a:solidFill>
          <a:schemeClr val="accent2">
            <a:hueOff val="2314350"/>
            <a:satOff val="322"/>
            <a:lumOff val="28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3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תכניות למידה אישיות</a:t>
          </a:r>
          <a:endParaRPr lang="he-IL" sz="33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74518" y="2128252"/>
        <a:ext cx="2337792" cy="1402675"/>
      </dsp:txXfrm>
    </dsp:sp>
    <dsp:sp modelId="{C3639D50-2915-46EB-AFB7-EE1817946403}">
      <dsp:nvSpPr>
        <dsp:cNvPr id="0" name=""/>
        <dsp:cNvSpPr/>
      </dsp:nvSpPr>
      <dsp:spPr>
        <a:xfrm>
          <a:off x="5146089" y="2128252"/>
          <a:ext cx="2337792" cy="1402675"/>
        </a:xfrm>
        <a:prstGeom prst="rect">
          <a:avLst/>
        </a:prstGeom>
        <a:solidFill>
          <a:schemeClr val="accent2">
            <a:hueOff val="2777220"/>
            <a:satOff val="387"/>
            <a:lumOff val="33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300" b="1" kern="120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מענה פדגוגי</a:t>
          </a:r>
          <a:endParaRPr lang="he-IL" sz="33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146089" y="2128252"/>
        <a:ext cx="2337792" cy="1402675"/>
      </dsp:txXfrm>
    </dsp:sp>
    <dsp:sp modelId="{A7D6AF4F-9535-4110-BC80-83CDCDF5139B}">
      <dsp:nvSpPr>
        <dsp:cNvPr id="0" name=""/>
        <dsp:cNvSpPr/>
      </dsp:nvSpPr>
      <dsp:spPr>
        <a:xfrm>
          <a:off x="7717661" y="2128252"/>
          <a:ext cx="2337792" cy="1402675"/>
        </a:xfrm>
        <a:prstGeom prst="rect">
          <a:avLst/>
        </a:prstGeom>
        <a:solidFill>
          <a:schemeClr val="accent2">
            <a:hueOff val="3240090"/>
            <a:satOff val="451"/>
            <a:lumOff val="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3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אוכלוסייה מיוחדת</a:t>
          </a:r>
          <a:endParaRPr lang="he-IL" sz="33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7717661" y="2128252"/>
        <a:ext cx="2337792" cy="14026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DF6F3C-F8F6-41C7-88F3-D9C57E32658F}">
      <dsp:nvSpPr>
        <dsp:cNvPr id="0" name=""/>
        <dsp:cNvSpPr/>
      </dsp:nvSpPr>
      <dsp:spPr>
        <a:xfrm>
          <a:off x="0" y="149965"/>
          <a:ext cx="10058399" cy="6732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1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למה כדאי ללמוד בכיתת מחוננים?</a:t>
          </a:r>
          <a:endParaRPr lang="he-IL" sz="31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32866" y="182831"/>
        <a:ext cx="9992667" cy="607529"/>
      </dsp:txXfrm>
    </dsp:sp>
    <dsp:sp modelId="{D7A36D1B-8DD9-481F-896F-093965D99AFC}">
      <dsp:nvSpPr>
        <dsp:cNvPr id="0" name=""/>
        <dsp:cNvSpPr/>
      </dsp:nvSpPr>
      <dsp:spPr>
        <a:xfrm>
          <a:off x="0" y="912507"/>
          <a:ext cx="10058399" cy="6732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1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מה יצא לי מזה?</a:t>
          </a:r>
          <a:endParaRPr lang="he-IL" sz="31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32866" y="945373"/>
        <a:ext cx="9992667" cy="607529"/>
      </dsp:txXfrm>
    </dsp:sp>
    <dsp:sp modelId="{E2F9073F-5E11-4144-B3B1-472269D40F36}">
      <dsp:nvSpPr>
        <dsp:cNvPr id="0" name=""/>
        <dsp:cNvSpPr/>
      </dsp:nvSpPr>
      <dsp:spPr>
        <a:xfrm>
          <a:off x="0" y="1675049"/>
          <a:ext cx="10058399" cy="6732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1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האם כדאי לי לגור בנס ציונה וללמוד בראשון לציון?</a:t>
          </a:r>
          <a:endParaRPr lang="he-IL" sz="31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32866" y="1707915"/>
        <a:ext cx="9992667" cy="607529"/>
      </dsp:txXfrm>
    </dsp:sp>
    <dsp:sp modelId="{D4690ED5-77DE-49BE-AC38-C8D412F21824}">
      <dsp:nvSpPr>
        <dsp:cNvPr id="0" name=""/>
        <dsp:cNvSpPr/>
      </dsp:nvSpPr>
      <dsp:spPr>
        <a:xfrm>
          <a:off x="0" y="2437590"/>
          <a:ext cx="10058399" cy="6732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1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איזה תכניות ייחודיות יש למחוננים?</a:t>
          </a:r>
          <a:endParaRPr lang="he-IL" sz="31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32866" y="2470456"/>
        <a:ext cx="9992667" cy="607529"/>
      </dsp:txXfrm>
    </dsp:sp>
    <dsp:sp modelId="{EED5108D-A99C-4E9D-8829-54B84E740854}">
      <dsp:nvSpPr>
        <dsp:cNvPr id="0" name=""/>
        <dsp:cNvSpPr/>
      </dsp:nvSpPr>
      <dsp:spPr>
        <a:xfrm>
          <a:off x="0" y="3200132"/>
          <a:ext cx="10058399" cy="6732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1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מהם ההבדלים בין כיתת המחוננים לכיתות </a:t>
          </a:r>
          <a:r>
            <a:rPr lang="he-IL" sz="3100" b="1" kern="1200" dirty="0" err="1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מופ"ת</a:t>
          </a:r>
          <a:r>
            <a:rPr lang="he-IL" sz="31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, </a:t>
          </a:r>
          <a:r>
            <a:rPr lang="he-IL" sz="3100" b="1" kern="1200" dirty="0" err="1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עמ"ט</a:t>
          </a:r>
          <a:r>
            <a:rPr lang="he-IL" sz="31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, נחשון?</a:t>
          </a:r>
          <a:endParaRPr lang="he-IL" sz="31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32866" y="3232998"/>
        <a:ext cx="9992667" cy="6075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DE84C9-8178-46FE-A55C-8E2CC689AB55}">
      <dsp:nvSpPr>
        <dsp:cNvPr id="0" name=""/>
        <dsp:cNvSpPr/>
      </dsp:nvSpPr>
      <dsp:spPr>
        <a:xfrm>
          <a:off x="650196" y="1047"/>
          <a:ext cx="2010315" cy="12061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מתמטיקה</a:t>
          </a:r>
          <a:endParaRPr lang="he-IL" sz="28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650196" y="1047"/>
        <a:ext cx="2010315" cy="1206189"/>
      </dsp:txXfrm>
    </dsp:sp>
    <dsp:sp modelId="{CA24AFA1-494B-409A-9E1E-B10333A96CF6}">
      <dsp:nvSpPr>
        <dsp:cNvPr id="0" name=""/>
        <dsp:cNvSpPr/>
      </dsp:nvSpPr>
      <dsp:spPr>
        <a:xfrm>
          <a:off x="2861543" y="1047"/>
          <a:ext cx="2010315" cy="120618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עברית </a:t>
          </a:r>
          <a:endParaRPr lang="he-IL" sz="28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861543" y="1047"/>
        <a:ext cx="2010315" cy="1206189"/>
      </dsp:txXfrm>
    </dsp:sp>
    <dsp:sp modelId="{7969A4F7-73E8-4832-8830-BB3D5185B7FC}">
      <dsp:nvSpPr>
        <dsp:cNvPr id="0" name=""/>
        <dsp:cNvSpPr/>
      </dsp:nvSpPr>
      <dsp:spPr>
        <a:xfrm>
          <a:off x="5072890" y="1047"/>
          <a:ext cx="2010315" cy="12061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אנגלית</a:t>
          </a:r>
          <a:endParaRPr lang="he-IL" sz="28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072890" y="1047"/>
        <a:ext cx="2010315" cy="1206189"/>
      </dsp:txXfrm>
    </dsp:sp>
    <dsp:sp modelId="{91C2D24B-34A7-4FD1-9B63-07B55B9D3DA6}">
      <dsp:nvSpPr>
        <dsp:cNvPr id="0" name=""/>
        <dsp:cNvSpPr/>
      </dsp:nvSpPr>
      <dsp:spPr>
        <a:xfrm>
          <a:off x="7284237" y="1047"/>
          <a:ext cx="2010315" cy="120618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מדעים</a:t>
          </a:r>
          <a:endParaRPr lang="he-IL" sz="28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7284237" y="1047"/>
        <a:ext cx="2010315" cy="1206189"/>
      </dsp:txXfrm>
    </dsp:sp>
    <dsp:sp modelId="{6D8D43B5-A56C-4F16-9F4E-A9032B5956A0}">
      <dsp:nvSpPr>
        <dsp:cNvPr id="0" name=""/>
        <dsp:cNvSpPr/>
      </dsp:nvSpPr>
      <dsp:spPr>
        <a:xfrm>
          <a:off x="650196" y="1408267"/>
          <a:ext cx="2010315" cy="120618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ארון הספרים (ערבית והיסטוריה)</a:t>
          </a:r>
          <a:endParaRPr lang="he-IL" sz="28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650196" y="1408267"/>
        <a:ext cx="2010315" cy="1206189"/>
      </dsp:txXfrm>
    </dsp:sp>
    <dsp:sp modelId="{49E0D4AA-24AD-421F-89F2-CB9E28CF84FE}">
      <dsp:nvSpPr>
        <dsp:cNvPr id="0" name=""/>
        <dsp:cNvSpPr/>
      </dsp:nvSpPr>
      <dsp:spPr>
        <a:xfrm>
          <a:off x="2861543" y="1408267"/>
          <a:ext cx="2010315" cy="12061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ספרות </a:t>
          </a:r>
          <a:endParaRPr lang="he-IL" sz="28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861543" y="1408267"/>
        <a:ext cx="2010315" cy="1206189"/>
      </dsp:txXfrm>
    </dsp:sp>
    <dsp:sp modelId="{4D12C65F-E033-4EA9-9835-B9E65B3C574C}">
      <dsp:nvSpPr>
        <dsp:cNvPr id="0" name=""/>
        <dsp:cNvSpPr/>
      </dsp:nvSpPr>
      <dsp:spPr>
        <a:xfrm>
          <a:off x="5072890" y="1408267"/>
          <a:ext cx="2010315" cy="120618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חינוך גופני</a:t>
          </a:r>
          <a:endParaRPr lang="he-IL" sz="28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072890" y="1408267"/>
        <a:ext cx="2010315" cy="1206189"/>
      </dsp:txXfrm>
    </dsp:sp>
    <dsp:sp modelId="{1496BA4B-2F7F-464D-8D93-AB8CF895679B}">
      <dsp:nvSpPr>
        <dsp:cNvPr id="0" name=""/>
        <dsp:cNvSpPr/>
      </dsp:nvSpPr>
      <dsp:spPr>
        <a:xfrm>
          <a:off x="7284237" y="1408267"/>
          <a:ext cx="2010315" cy="120618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חינוך</a:t>
          </a:r>
          <a:endParaRPr lang="he-IL" sz="28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7284237" y="1408267"/>
        <a:ext cx="2010315" cy="1206189"/>
      </dsp:txXfrm>
    </dsp:sp>
    <dsp:sp modelId="{1C55F3E0-A1FB-4B04-826F-C32AD5FDB4B7}">
      <dsp:nvSpPr>
        <dsp:cNvPr id="0" name=""/>
        <dsp:cNvSpPr/>
      </dsp:nvSpPr>
      <dsp:spPr>
        <a:xfrm>
          <a:off x="650196" y="2815488"/>
          <a:ext cx="2010315" cy="120618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חינוך לבריאות</a:t>
          </a:r>
          <a:endParaRPr lang="he-IL" sz="28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650196" y="2815488"/>
        <a:ext cx="2010315" cy="1206189"/>
      </dsp:txXfrm>
    </dsp:sp>
    <dsp:sp modelId="{3A96BFC6-A0B8-4583-8AA6-105816FEA550}">
      <dsp:nvSpPr>
        <dsp:cNvPr id="0" name=""/>
        <dsp:cNvSpPr/>
      </dsp:nvSpPr>
      <dsp:spPr>
        <a:xfrm>
          <a:off x="2861543" y="2815488"/>
          <a:ext cx="2010315" cy="120618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תנ"ך</a:t>
          </a:r>
          <a:endParaRPr lang="he-IL" sz="28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861543" y="2815488"/>
        <a:ext cx="2010315" cy="1206189"/>
      </dsp:txXfrm>
    </dsp:sp>
    <dsp:sp modelId="{39E607D6-402A-4AF3-99DC-2B6799D2AAB8}">
      <dsp:nvSpPr>
        <dsp:cNvPr id="0" name=""/>
        <dsp:cNvSpPr/>
      </dsp:nvSpPr>
      <dsp:spPr>
        <a:xfrm>
          <a:off x="5072890" y="2815488"/>
          <a:ext cx="2010315" cy="120618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אזרחות</a:t>
          </a:r>
          <a:endParaRPr lang="he-IL" sz="28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072890" y="2815488"/>
        <a:ext cx="2010315" cy="1206189"/>
      </dsp:txXfrm>
    </dsp:sp>
    <dsp:sp modelId="{926A2A5D-D392-4211-97BE-F38A1A5519E9}">
      <dsp:nvSpPr>
        <dsp:cNvPr id="0" name=""/>
        <dsp:cNvSpPr/>
      </dsp:nvSpPr>
      <dsp:spPr>
        <a:xfrm>
          <a:off x="7284237" y="2815488"/>
          <a:ext cx="2010315" cy="120618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של"ח</a:t>
          </a:r>
          <a:endParaRPr lang="he-IL" sz="28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7284237" y="2815488"/>
        <a:ext cx="2010315" cy="12061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06DF56-53DD-4377-88C5-95FD4E36481F}">
      <dsp:nvSpPr>
        <dsp:cNvPr id="0" name=""/>
        <dsp:cNvSpPr/>
      </dsp:nvSpPr>
      <dsp:spPr>
        <a:xfrm>
          <a:off x="0" y="494279"/>
          <a:ext cx="10058399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81EA1C-3484-45A2-89F7-46102E73EA92}">
      <dsp:nvSpPr>
        <dsp:cNvPr id="0" name=""/>
        <dsp:cNvSpPr/>
      </dsp:nvSpPr>
      <dsp:spPr>
        <a:xfrm>
          <a:off x="502920" y="51479"/>
          <a:ext cx="7040880" cy="88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0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רובוטיקה</a:t>
          </a:r>
          <a:endParaRPr lang="he-IL" sz="30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46151" y="94710"/>
        <a:ext cx="6954418" cy="799138"/>
      </dsp:txXfrm>
    </dsp:sp>
    <dsp:sp modelId="{7BEE613E-6CD0-4B1A-96EB-7F9894C61DEF}">
      <dsp:nvSpPr>
        <dsp:cNvPr id="0" name=""/>
        <dsp:cNvSpPr/>
      </dsp:nvSpPr>
      <dsp:spPr>
        <a:xfrm>
          <a:off x="0" y="1855080"/>
          <a:ext cx="10058399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824F61-70BB-4E67-A511-69A7DE767131}">
      <dsp:nvSpPr>
        <dsp:cNvPr id="0" name=""/>
        <dsp:cNvSpPr/>
      </dsp:nvSpPr>
      <dsp:spPr>
        <a:xfrm>
          <a:off x="502920" y="1412279"/>
          <a:ext cx="7040880" cy="885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0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כישורי חיים</a:t>
          </a:r>
          <a:endParaRPr lang="he-IL" sz="30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46151" y="1455510"/>
        <a:ext cx="6954418" cy="799138"/>
      </dsp:txXfrm>
    </dsp:sp>
    <dsp:sp modelId="{3FD4A642-2F0E-402C-992A-1626BCEA23C2}">
      <dsp:nvSpPr>
        <dsp:cNvPr id="0" name=""/>
        <dsp:cNvSpPr/>
      </dsp:nvSpPr>
      <dsp:spPr>
        <a:xfrm>
          <a:off x="0" y="3215880"/>
          <a:ext cx="10058399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32B5F8-C835-46C3-9F5F-168591BE3554}">
      <dsp:nvSpPr>
        <dsp:cNvPr id="0" name=""/>
        <dsp:cNvSpPr/>
      </dsp:nvSpPr>
      <dsp:spPr>
        <a:xfrm>
          <a:off x="502920" y="2773080"/>
          <a:ext cx="7040880" cy="8856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0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פילוסופיה</a:t>
          </a:r>
          <a:endParaRPr lang="he-IL" sz="30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46151" y="2816311"/>
        <a:ext cx="6954418" cy="7991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C3A794-9838-44E7-9E86-DFA365BA216D}">
      <dsp:nvSpPr>
        <dsp:cNvPr id="0" name=""/>
        <dsp:cNvSpPr/>
      </dsp:nvSpPr>
      <dsp:spPr>
        <a:xfrm>
          <a:off x="0" y="491"/>
          <a:ext cx="100583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CFBD10-2F2E-4EC2-B294-D3223B8DA02E}">
      <dsp:nvSpPr>
        <dsp:cNvPr id="0" name=""/>
        <dsp:cNvSpPr/>
      </dsp:nvSpPr>
      <dsp:spPr>
        <a:xfrm>
          <a:off x="0" y="491"/>
          <a:ext cx="10058399" cy="80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יום שליפה + חצי יום לימודים במרכז רון ורדי: </a:t>
          </a:r>
          <a:r>
            <a:rPr lang="he-IL" sz="2800" b="1" kern="1200" dirty="0" err="1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פרוייקט</a:t>
          </a:r>
          <a:r>
            <a:rPr lang="he-IL" sz="28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 מעורבות חברתית</a:t>
          </a:r>
          <a:endParaRPr lang="he-IL" sz="28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0" y="491"/>
        <a:ext cx="10058399" cy="804475"/>
      </dsp:txXfrm>
    </dsp:sp>
    <dsp:sp modelId="{002BB3B8-7F80-4F91-B7BF-957CE11027A0}">
      <dsp:nvSpPr>
        <dsp:cNvPr id="0" name=""/>
        <dsp:cNvSpPr/>
      </dsp:nvSpPr>
      <dsp:spPr>
        <a:xfrm>
          <a:off x="0" y="804966"/>
          <a:ext cx="1005839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F64930-3A07-497B-BE23-63BB1A338E0E}">
      <dsp:nvSpPr>
        <dsp:cNvPr id="0" name=""/>
        <dsp:cNvSpPr/>
      </dsp:nvSpPr>
      <dsp:spPr>
        <a:xfrm>
          <a:off x="0" y="804966"/>
          <a:ext cx="10058399" cy="80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Mindfulness</a:t>
          </a:r>
          <a:endParaRPr lang="he-IL" sz="28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0" y="804966"/>
        <a:ext cx="10058399" cy="804475"/>
      </dsp:txXfrm>
    </dsp:sp>
    <dsp:sp modelId="{48A6EDAE-7ED4-47AB-BB01-9DB319C8B86A}">
      <dsp:nvSpPr>
        <dsp:cNvPr id="0" name=""/>
        <dsp:cNvSpPr/>
      </dsp:nvSpPr>
      <dsp:spPr>
        <a:xfrm>
          <a:off x="0" y="1609442"/>
          <a:ext cx="1005839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61191C-EDBB-4621-AF63-B32D5A379BB9}">
      <dsp:nvSpPr>
        <dsp:cNvPr id="0" name=""/>
        <dsp:cNvSpPr/>
      </dsp:nvSpPr>
      <dsp:spPr>
        <a:xfrm>
          <a:off x="0" y="1609442"/>
          <a:ext cx="10058399" cy="80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אופרה</a:t>
          </a:r>
          <a:endParaRPr lang="he-IL" sz="28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0" y="1609442"/>
        <a:ext cx="10058399" cy="804475"/>
      </dsp:txXfrm>
    </dsp:sp>
    <dsp:sp modelId="{AC9B9CE7-685D-4770-B5C8-6065BE40566F}">
      <dsp:nvSpPr>
        <dsp:cNvPr id="0" name=""/>
        <dsp:cNvSpPr/>
      </dsp:nvSpPr>
      <dsp:spPr>
        <a:xfrm>
          <a:off x="0" y="2413917"/>
          <a:ext cx="1005839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EB2B17-0707-4FDB-A6C3-13730117A6A1}">
      <dsp:nvSpPr>
        <dsp:cNvPr id="0" name=""/>
        <dsp:cNvSpPr/>
      </dsp:nvSpPr>
      <dsp:spPr>
        <a:xfrm>
          <a:off x="0" y="2413917"/>
          <a:ext cx="10058399" cy="80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אומנות רחוב</a:t>
          </a:r>
          <a:endParaRPr lang="he-IL" sz="28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0" y="2413917"/>
        <a:ext cx="10058399" cy="804475"/>
      </dsp:txXfrm>
    </dsp:sp>
    <dsp:sp modelId="{B603B305-AF1A-41A9-B03E-49AC61FB9C78}">
      <dsp:nvSpPr>
        <dsp:cNvPr id="0" name=""/>
        <dsp:cNvSpPr/>
      </dsp:nvSpPr>
      <dsp:spPr>
        <a:xfrm>
          <a:off x="0" y="3218393"/>
          <a:ext cx="10058399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D5C1F0-7656-4623-BF6B-8CD54C8CD55E}">
      <dsp:nvSpPr>
        <dsp:cNvPr id="0" name=""/>
        <dsp:cNvSpPr/>
      </dsp:nvSpPr>
      <dsp:spPr>
        <a:xfrm>
          <a:off x="0" y="3218393"/>
          <a:ext cx="10058399" cy="8044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בישול מולקולרי</a:t>
          </a:r>
          <a:endParaRPr lang="he-IL" sz="28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0" y="3218393"/>
        <a:ext cx="10058399" cy="8044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DF6F3C-F8F6-41C7-88F3-D9C57E32658F}">
      <dsp:nvSpPr>
        <dsp:cNvPr id="0" name=""/>
        <dsp:cNvSpPr/>
      </dsp:nvSpPr>
      <dsp:spPr>
        <a:xfrm>
          <a:off x="0" y="29854"/>
          <a:ext cx="10058399" cy="71669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3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מוגנות</a:t>
          </a:r>
          <a:endParaRPr lang="he-IL" sz="33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34986" y="64840"/>
        <a:ext cx="9988427" cy="646726"/>
      </dsp:txXfrm>
    </dsp:sp>
    <dsp:sp modelId="{2948877E-2EA2-4A53-9745-F0A1582B0D57}">
      <dsp:nvSpPr>
        <dsp:cNvPr id="0" name=""/>
        <dsp:cNvSpPr/>
      </dsp:nvSpPr>
      <dsp:spPr>
        <a:xfrm>
          <a:off x="0" y="841592"/>
          <a:ext cx="10058399" cy="71669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3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מעברים</a:t>
          </a:r>
          <a:endParaRPr lang="he-IL" sz="33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34986" y="876578"/>
        <a:ext cx="9988427" cy="646726"/>
      </dsp:txXfrm>
    </dsp:sp>
    <dsp:sp modelId="{F8D52E16-8155-40D0-A2C1-5A7DDDFD3AF2}">
      <dsp:nvSpPr>
        <dsp:cNvPr id="0" name=""/>
        <dsp:cNvSpPr/>
      </dsp:nvSpPr>
      <dsp:spPr>
        <a:xfrm>
          <a:off x="0" y="1653330"/>
          <a:ext cx="10058399" cy="71669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3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כישורי למידה</a:t>
          </a:r>
          <a:endParaRPr lang="he-IL" sz="33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34986" y="1688316"/>
        <a:ext cx="9988427" cy="646726"/>
      </dsp:txXfrm>
    </dsp:sp>
    <dsp:sp modelId="{FC66EEF8-713C-4E61-91C8-28B0FC42CBDA}">
      <dsp:nvSpPr>
        <dsp:cNvPr id="0" name=""/>
        <dsp:cNvSpPr/>
      </dsp:nvSpPr>
      <dsp:spPr>
        <a:xfrm>
          <a:off x="0" y="2465069"/>
          <a:ext cx="10058399" cy="71669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3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אני בחברת השווים</a:t>
          </a:r>
          <a:endParaRPr lang="he-IL" sz="33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34986" y="2500055"/>
        <a:ext cx="9988427" cy="646726"/>
      </dsp:txXfrm>
    </dsp:sp>
    <dsp:sp modelId="{B26DE904-07D4-420E-8839-EB97D63C70CD}">
      <dsp:nvSpPr>
        <dsp:cNvPr id="0" name=""/>
        <dsp:cNvSpPr/>
      </dsp:nvSpPr>
      <dsp:spPr>
        <a:xfrm>
          <a:off x="0" y="3276807"/>
          <a:ext cx="10058399" cy="71669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300" b="1" kern="1200" dirty="0" smtClean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rPr>
            <a:t>מצוינות והצטיינות</a:t>
          </a:r>
          <a:endParaRPr lang="he-IL" sz="3300" b="1" kern="1200" dirty="0">
            <a:solidFill>
              <a:srgbClr val="002060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34986" y="3311793"/>
        <a:ext cx="9988427" cy="646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A71E106-92D9-475B-BF56-D1763C3DF31C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4231A8C-7ED5-4B88-B8D0-411D0BD4AB8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2940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19E66-4EF9-4F47-AFD7-F128DD5131EE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9655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19E66-4EF9-4F47-AFD7-F128DD5131EE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8356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A858-0680-4C54-98BA-5A541828936B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B570-B726-4713-BABA-AE096BA52268}" type="slidenum">
              <a:rPr lang="he-IL" smtClean="0"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06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A858-0680-4C54-98BA-5A541828936B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B570-B726-4713-BABA-AE096BA522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830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A858-0680-4C54-98BA-5A541828936B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B570-B726-4713-BABA-AE096BA522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261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A858-0680-4C54-98BA-5A541828936B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B570-B726-4713-BABA-AE096BA522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537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A858-0680-4C54-98BA-5A541828936B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B570-B726-4713-BABA-AE096BA52268}" type="slidenum">
              <a:rPr lang="he-IL" smtClean="0"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380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A858-0680-4C54-98BA-5A541828936B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B570-B726-4713-BABA-AE096BA522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7510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A858-0680-4C54-98BA-5A541828936B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B570-B726-4713-BABA-AE096BA522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3040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A858-0680-4C54-98BA-5A541828936B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B570-B726-4713-BABA-AE096BA522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2491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A858-0680-4C54-98BA-5A541828936B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B570-B726-4713-BABA-AE096BA522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1641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992A858-0680-4C54-98BA-5A541828936B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FBB570-B726-4713-BABA-AE096BA522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9825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A858-0680-4C54-98BA-5A541828936B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BB570-B726-4713-BABA-AE096BA522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660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992A858-0680-4C54-98BA-5A541828936B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8FBB570-B726-4713-BABA-AE096BA52268}" type="slidenum">
              <a:rPr lang="he-IL" smtClean="0"/>
              <a:t>‹#›</a:t>
            </a:fld>
            <a:endParaRPr lang="he-I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89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>
            <a:extLst>
              <a:ext uri="{FF2B5EF4-FFF2-40B4-BE49-F238E27FC236}">
                <a16:creationId xmlns:a16="http://schemas.microsoft.com/office/drawing/2014/main" id="{0D5605E2-CCDD-484C-A68C-57B0F7EDDA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741" y="2073981"/>
            <a:ext cx="4308107" cy="3328013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99312" y="316209"/>
            <a:ext cx="1365161" cy="143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527415" y="2332866"/>
            <a:ext cx="6207615" cy="3332679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he-IL" sz="3600" b="1" dirty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ברוכים הבאים לחט"ב "</a:t>
            </a:r>
            <a:r>
              <a:rPr lang="he-IL" sz="3600" b="1" dirty="0" err="1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טביב</a:t>
            </a:r>
            <a:r>
              <a:rPr lang="he-IL" sz="3600" b="1" dirty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"</a:t>
            </a:r>
          </a:p>
          <a:p>
            <a:pPr marL="0" indent="0">
              <a:buNone/>
            </a:pPr>
            <a:endParaRPr lang="he-IL" sz="3600" b="1" dirty="0">
              <a:solidFill>
                <a:srgbClr val="002060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3600" b="1" dirty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תלמידי והורי </a:t>
            </a:r>
          </a:p>
          <a:p>
            <a:pPr marL="0" indent="0">
              <a:buNone/>
            </a:pPr>
            <a:r>
              <a:rPr lang="he-IL" sz="3600" b="1" dirty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כתה ז</a:t>
            </a:r>
            <a:r>
              <a:rPr lang="he-IL" sz="3600" b="1" dirty="0" smtClean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' 4</a:t>
            </a:r>
            <a:endParaRPr lang="he-IL" sz="3600" b="1" dirty="0">
              <a:solidFill>
                <a:srgbClr val="002060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3600" b="1" dirty="0" smtClean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כיתת המחוננים</a:t>
            </a:r>
            <a:endParaRPr lang="he-IL" sz="3600" b="1" dirty="0">
              <a:solidFill>
                <a:srgbClr val="00206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AutoShape 5" descr="https://mail.google.com/mail/u/0/?ui=2&amp;ik=422801e5db&amp;view=fimg&amp;th=15a36ba213eb4044&amp;attid=0.0.2&amp;disp=emb&amp;realattid=bf01cd932c96f8ec_0.1&amp;attbid=ANGjdJ_2uO8CGOctEpTWMrJj1Nqk0X6vecJ1QAqq4xNWr4SQfvkose0D3WI9ack1oBKIjRkolfFJD6NNxrpiQqQgibUSBafVXE2C2jhSxMw9wat3P6-0FYrNb-l1bIk&amp;sz=w1226-h1738&amp;ats=1486983900337&amp;rm=15a36ba213eb4044&amp;zw&amp;atsh=1"/>
          <p:cNvSpPr>
            <a:spLocks noChangeAspect="1" noChangeArrowheads="1"/>
          </p:cNvSpPr>
          <p:nvPr/>
        </p:nvSpPr>
        <p:spPr bwMode="auto">
          <a:xfrm>
            <a:off x="10447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867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>
            <a:extLst>
              <a:ext uri="{FF2B5EF4-FFF2-40B4-BE49-F238E27FC236}">
                <a16:creationId xmlns:a16="http://schemas.microsoft.com/office/drawing/2014/main" id="{0D5605E2-CCDD-484C-A68C-57B0F7EDDA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741" y="2073981"/>
            <a:ext cx="4308107" cy="3328013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99312" y="316209"/>
            <a:ext cx="1365161" cy="143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527415" y="2332866"/>
            <a:ext cx="6207615" cy="3332679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he-IL" sz="3600" b="1" dirty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ברוכים הבאים לחט"ב "</a:t>
            </a:r>
            <a:r>
              <a:rPr lang="he-IL" sz="3600" b="1" dirty="0" err="1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טביב</a:t>
            </a:r>
            <a:r>
              <a:rPr lang="he-IL" sz="3600" b="1" dirty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"</a:t>
            </a:r>
          </a:p>
          <a:p>
            <a:pPr marL="0" indent="0">
              <a:buNone/>
            </a:pPr>
            <a:endParaRPr lang="he-IL" sz="3600" b="1" dirty="0">
              <a:solidFill>
                <a:srgbClr val="002060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3600" b="1" dirty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תלמידי והורי </a:t>
            </a:r>
          </a:p>
          <a:p>
            <a:pPr marL="0" indent="0">
              <a:buNone/>
            </a:pPr>
            <a:r>
              <a:rPr lang="he-IL" sz="3600" b="1" dirty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כתה </a:t>
            </a:r>
            <a:r>
              <a:rPr lang="he-IL" sz="3600" b="1" dirty="0" smtClean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ז' 4 </a:t>
            </a:r>
            <a:endParaRPr lang="he-IL" sz="3600" b="1" dirty="0">
              <a:solidFill>
                <a:srgbClr val="002060"/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he-IL" sz="3600" b="1" dirty="0" smtClean="0">
                <a:solidFill>
                  <a:srgbClr val="002060"/>
                </a:solidFill>
                <a:latin typeface="David" pitchFamily="34" charset="-79"/>
                <a:cs typeface="David" pitchFamily="34" charset="-79"/>
              </a:rPr>
              <a:t>כיתת המחוננים</a:t>
            </a:r>
            <a:endParaRPr lang="he-IL" sz="3600" b="1" dirty="0">
              <a:solidFill>
                <a:srgbClr val="002060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AutoShape 5" descr="https://mail.google.com/mail/u/0/?ui=2&amp;ik=422801e5db&amp;view=fimg&amp;th=15a36ba213eb4044&amp;attid=0.0.2&amp;disp=emb&amp;realattid=bf01cd932c96f8ec_0.1&amp;attbid=ANGjdJ_2uO8CGOctEpTWMrJj1Nqk0X6vecJ1QAqq4xNWr4SQfvkose0D3WI9ack1oBKIjRkolfFJD6NNxrpiQqQgibUSBafVXE2C2jhSxMw9wat3P6-0FYrNb-l1bIk&amp;sz=w1226-h1738&amp;ats=1486983900337&amp;rm=15a36ba213eb4044&amp;zw&amp;atsh=1"/>
          <p:cNvSpPr>
            <a:spLocks noChangeAspect="1" noChangeArrowheads="1"/>
          </p:cNvSpPr>
          <p:nvPr/>
        </p:nvSpPr>
        <p:spPr bwMode="auto">
          <a:xfrm>
            <a:off x="10447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639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977" y="592428"/>
            <a:ext cx="10019764" cy="5576553"/>
          </a:xfrm>
        </p:spPr>
      </p:pic>
    </p:spTree>
    <p:extLst>
      <p:ext uri="{BB962C8B-B14F-4D97-AF65-F5344CB8AC3E}">
        <p14:creationId xmlns:p14="http://schemas.microsoft.com/office/powerpoint/2010/main" val="598260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052976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900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u="sng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הערך המוסף בכיתת המחוננים</a:t>
            </a:r>
            <a:endParaRPr lang="he-IL" u="sng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7258811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7901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10614" y="286603"/>
            <a:ext cx="9945066" cy="115583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he-IL" b="1" u="sng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סליחה על השאלה?</a:t>
            </a:r>
            <a:endParaRPr lang="he-IL" b="1" u="sng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544565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4238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10614" y="286603"/>
            <a:ext cx="9945066" cy="115583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he-IL" b="1" u="sng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הילדים של </a:t>
            </a:r>
            <a:r>
              <a:rPr lang="he-IL" b="1" u="sng" dirty="0" err="1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מח"ר</a:t>
            </a:r>
            <a:r>
              <a:rPr lang="he-IL" b="1" u="sng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מתחילים היום</a:t>
            </a:r>
            <a:endParaRPr lang="he-IL" b="1" u="sng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46922"/>
              </p:ext>
            </p:extLst>
          </p:nvPr>
        </p:nvGraphicFramePr>
        <p:xfrm>
          <a:off x="1210614" y="1846263"/>
          <a:ext cx="9944749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0682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10614" y="286603"/>
            <a:ext cx="9945066" cy="115583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he-IL" b="1" u="sng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שיעורי העשרה </a:t>
            </a:r>
            <a:endParaRPr lang="he-IL" b="1" u="sng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1558287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7130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10614" y="286603"/>
            <a:ext cx="9945066" cy="115583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he-IL" b="1" u="sng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תכנית העשרה</a:t>
            </a:r>
            <a:endParaRPr lang="he-IL" b="1" u="sng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022087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2520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10614" y="286603"/>
            <a:ext cx="9945066" cy="115583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he-IL" b="1" u="sng" dirty="0" smtClean="0">
                <a:solidFill>
                  <a:srgbClr val="00206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תכנית חברתית </a:t>
            </a:r>
            <a:endParaRPr lang="he-IL" b="1" u="sng" dirty="0">
              <a:solidFill>
                <a:srgbClr val="00206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182438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1315079"/>
      </p:ext>
    </p:extLst>
  </p:cSld>
  <p:clrMapOvr>
    <a:masterClrMapping/>
  </p:clrMapOvr>
</p:sld>
</file>

<file path=ppt/theme/theme1.xml><?xml version="1.0" encoding="utf-8"?>
<a:theme xmlns:a="http://schemas.openxmlformats.org/drawingml/2006/main" name="מבט לאחור">
  <a:themeElements>
    <a:clrScheme name="מבט לאחור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מבט לאחור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מבט לאחור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</TotalTime>
  <Words>167</Words>
  <Application>Microsoft Office PowerPoint</Application>
  <PresentationFormat>מסך רחב</PresentationFormat>
  <Paragraphs>58</Paragraphs>
  <Slides>10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David</vt:lpstr>
      <vt:lpstr>Times New Roman</vt:lpstr>
      <vt:lpstr>מבט לאחור</vt:lpstr>
      <vt:lpstr>מצגת של PowerPoint‏</vt:lpstr>
      <vt:lpstr>מצגת של PowerPoint‏</vt:lpstr>
      <vt:lpstr>מצגת של PowerPoint‏</vt:lpstr>
      <vt:lpstr>הערך המוסף בכיתת המחוננים</vt:lpstr>
      <vt:lpstr>סליחה על השאלה?</vt:lpstr>
      <vt:lpstr>הילדים של מח"ר מתחילים היום</vt:lpstr>
      <vt:lpstr>שיעורי העשרה </vt:lpstr>
      <vt:lpstr>תכנית העשרה</vt:lpstr>
      <vt:lpstr>תכנית חברתית 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Hagar</dc:creator>
  <cp:lastModifiedBy>עדי</cp:lastModifiedBy>
  <cp:revision>14</cp:revision>
  <dcterms:created xsi:type="dcterms:W3CDTF">2022-06-11T16:26:50Z</dcterms:created>
  <dcterms:modified xsi:type="dcterms:W3CDTF">2022-06-12T10:55:22Z</dcterms:modified>
</cp:coreProperties>
</file>