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85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60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26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6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1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66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9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96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3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55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42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683A-A16C-4790-93AB-CCA07F299A39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B990F-F66F-40A2-9404-F9209FB185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55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000973" y="2967335"/>
            <a:ext cx="819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מה אתם יודעים על ירושלים?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838124" y="4588317"/>
            <a:ext cx="2912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מסי איצקוביץ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6" y="523874"/>
            <a:ext cx="4467225" cy="50958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69" y="5431576"/>
            <a:ext cx="6579091" cy="9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441095"/>
            <a:ext cx="6686550" cy="46291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13" y="5168868"/>
            <a:ext cx="6522374" cy="8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51" y="419532"/>
            <a:ext cx="6229350" cy="47720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49" y="5191557"/>
            <a:ext cx="8107730" cy="7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2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990" y="269644"/>
            <a:ext cx="6772275" cy="49720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83" y="5241694"/>
            <a:ext cx="777408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58" y="1274272"/>
            <a:ext cx="4638675" cy="31623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30" y="4738254"/>
            <a:ext cx="7353529" cy="6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785937"/>
            <a:ext cx="6686550" cy="32861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39" y="4729942"/>
            <a:ext cx="7865122" cy="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63782" y="1463040"/>
            <a:ext cx="9268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i="0" dirty="0" smtClean="0">
                <a:solidFill>
                  <a:srgbClr val="000000"/>
                </a:solidFill>
                <a:effectLst/>
                <a:latin typeface="OpenSans-Bold"/>
              </a:rPr>
              <a:t>בכל חתונה אנו מזכירים את ירושלים. רגע לפני שהחתן שובר את הכוס הוא אומר את הפסוק: "אם אשכחך ירושלים תשכח ימיני..." </a:t>
            </a:r>
            <a:endParaRPr lang="he-IL" sz="3600" dirty="0"/>
          </a:p>
        </p:txBody>
      </p:sp>
      <p:sp>
        <p:nvSpPr>
          <p:cNvPr id="3" name="מלבן 2"/>
          <p:cNvSpPr/>
          <p:nvPr/>
        </p:nvSpPr>
        <p:spPr>
          <a:xfrm>
            <a:off x="939338" y="3369162"/>
            <a:ext cx="9393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i="0" dirty="0" smtClean="0">
                <a:solidFill>
                  <a:srgbClr val="000000"/>
                </a:solidFill>
                <a:effectLst/>
                <a:latin typeface="OpenSans-Regular"/>
              </a:rPr>
              <a:t>המשפט הזה נועד לבטא שהשמחה שלנו אינה שלמה אם אנחנו לא זוכרים שירושלים עדיין אינה בנויה באופן מלא ושלם. </a:t>
            </a:r>
          </a:p>
          <a:p>
            <a:r>
              <a:rPr lang="he-IL" sz="3200" b="1" i="0" dirty="0" smtClean="0">
                <a:solidFill>
                  <a:srgbClr val="000000"/>
                </a:solidFill>
                <a:effectLst/>
                <a:latin typeface="OpenSans-Regular"/>
              </a:rPr>
              <a:t>כל השמחה והתקווה של חיינו היא בשביל ירושלים, כי ירושלים היא הביטוי לתקווה ולשלמות.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3566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530" y="4937761"/>
            <a:ext cx="7625191" cy="10893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89" y="0"/>
            <a:ext cx="6772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99" y="664065"/>
            <a:ext cx="6610350" cy="48482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55" y="5581649"/>
            <a:ext cx="7438247" cy="3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2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052512"/>
            <a:ext cx="6610350" cy="47529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4309456"/>
            <a:ext cx="4991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1981200"/>
            <a:ext cx="4000500" cy="28956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149" y="4876800"/>
            <a:ext cx="9294650" cy="9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000125"/>
            <a:ext cx="6648450" cy="48577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5535281"/>
            <a:ext cx="7330434" cy="6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776499"/>
            <a:ext cx="5686425" cy="32385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78" y="1238597"/>
            <a:ext cx="7996533" cy="7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75" y="752388"/>
            <a:ext cx="6819900" cy="45053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28" y="5330607"/>
            <a:ext cx="6256193" cy="6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76" y="568122"/>
            <a:ext cx="7010400" cy="46577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34" y="5225847"/>
            <a:ext cx="6512940" cy="6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80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</Words>
  <Application>Microsoft Office PowerPoint</Application>
  <PresentationFormat>מסך רחב</PresentationFormat>
  <Paragraphs>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Guttman Yad-Brush</vt:lpstr>
      <vt:lpstr>OpenSans-Bold</vt:lpstr>
      <vt:lpstr>OpenSans-Regular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מסי</dc:creator>
  <cp:lastModifiedBy>מסי</cp:lastModifiedBy>
  <cp:revision>4</cp:revision>
  <dcterms:created xsi:type="dcterms:W3CDTF">2022-05-18T11:07:55Z</dcterms:created>
  <dcterms:modified xsi:type="dcterms:W3CDTF">2022-05-18T11:34:11Z</dcterms:modified>
</cp:coreProperties>
</file>