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0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15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1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157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297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83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87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231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31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38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965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0272-993F-4BE6-9D61-C190EADCC5B2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B49E-8CDF-4478-B62B-1EE3F26FD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16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bBwMMGD_c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o.co.il/tv-ilana_dayan/2019/Article-fe3d962fe4d5861006.htm" TargetMode="External"/><Relationship Id="rId2" Type="http://schemas.openxmlformats.org/officeDocument/2006/relationships/hyperlink" Target="https://www.youtube.com/watch?v=8PaHV-hyF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1"/>
            <a:ext cx="7131510" cy="4669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8433" y="5294436"/>
            <a:ext cx="450185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dirty="0"/>
              <a:t>הדר </a:t>
            </a:r>
            <a:r>
              <a:rPr lang="he-IL" sz="5400" dirty="0" err="1"/>
              <a:t>גולדין</a:t>
            </a:r>
            <a:r>
              <a:rPr lang="he-IL" sz="5400" dirty="0"/>
              <a:t> ז"ל</a:t>
            </a:r>
          </a:p>
        </p:txBody>
      </p:sp>
    </p:spTree>
    <p:extLst>
      <p:ext uri="{BB962C8B-B14F-4D97-AF65-F5344CB8AC3E}">
        <p14:creationId xmlns:p14="http://schemas.microsoft.com/office/powerpoint/2010/main" val="335491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2289904" y="19797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https://www.youtube.com/watch?v=S_bBwMMGD_c&amp;feature=youtu.be</a:t>
            </a:r>
            <a:endParaRPr lang="he-IL" dirty="0"/>
          </a:p>
          <a:p>
            <a:r>
              <a:rPr lang="he-IL" dirty="0"/>
              <a:t>שיר: עץ הדר </a:t>
            </a:r>
          </a:p>
          <a:p>
            <a:r>
              <a:rPr lang="he-IL" dirty="0"/>
              <a:t>מילים אבי קורן ושאול דור </a:t>
            </a:r>
          </a:p>
          <a:p>
            <a:r>
              <a:rPr lang="he-IL" dirty="0"/>
              <a:t>לחן דוד </a:t>
            </a:r>
            <a:r>
              <a:rPr lang="he-IL" dirty="0" err="1"/>
              <a:t>קריבושי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49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26995"/>
            <a:ext cx="7305053" cy="413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9950" y="52994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משפחת </a:t>
            </a:r>
            <a:r>
              <a:rPr lang="he-IL" dirty="0" err="1"/>
              <a:t>גולדין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559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304256" cy="264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69199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032378" cy="20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8229" y="2668270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מכינה קדם צבאית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4428"/>
            <a:ext cx="382262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612620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סמל </a:t>
            </a:r>
            <a:r>
              <a:rPr lang="he-IL" dirty="0" err="1"/>
              <a:t>פלס"ר</a:t>
            </a:r>
            <a:r>
              <a:rPr lang="he-IL" dirty="0"/>
              <a:t> גבעתי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1861"/>
            <a:ext cx="4032448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7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760640" cy="4842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905450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עדנה - ארוסתו של הדר</a:t>
            </a:r>
          </a:p>
        </p:txBody>
      </p:sp>
    </p:spTree>
    <p:extLst>
      <p:ext uri="{BB962C8B-B14F-4D97-AF65-F5344CB8AC3E}">
        <p14:creationId xmlns:p14="http://schemas.microsoft.com/office/powerpoint/2010/main" val="389798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83768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ea typeface="Calibri"/>
                <a:cs typeface="Arial"/>
                <a:hlinkClick r:id="rId2"/>
              </a:rPr>
              <a:t>https://www.youtube.com/watch?v=8PaHV-hyFMs</a:t>
            </a:r>
            <a:endParaRPr lang="he-IL" u="sng" dirty="0">
              <a:solidFill>
                <a:srgbClr val="0000FF"/>
              </a:solidFill>
              <a:ea typeface="Calibri"/>
              <a:cs typeface="Arial"/>
            </a:endParaRPr>
          </a:p>
          <a:p>
            <a:r>
              <a:rPr lang="he-IL" dirty="0"/>
              <a:t>"מבט" עם יעקב אילון - תיעוד מיוחד מהקרב בו נחטף סגן הדר </a:t>
            </a:r>
            <a:r>
              <a:rPr lang="he-IL" dirty="0" err="1"/>
              <a:t>גולדין</a:t>
            </a:r>
            <a:endParaRPr lang="he-IL" dirty="0"/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2483768" y="32488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ea typeface="Calibri"/>
                <a:cs typeface="Arial"/>
                <a:hlinkClick r:id="rId3"/>
              </a:rPr>
              <a:t>https://www.mako.co.il/tv-ilana_dayan/2019/Article-fe3d962fe4d5861006.htm</a:t>
            </a:r>
            <a:endParaRPr lang="en-US" u="sng" dirty="0">
              <a:solidFill>
                <a:srgbClr val="0000FF"/>
              </a:solidFill>
              <a:ea typeface="Calibri"/>
              <a:cs typeface="Arial"/>
            </a:endParaRPr>
          </a:p>
          <a:p>
            <a:r>
              <a:rPr lang="he-IL" dirty="0">
                <a:ea typeface="Calibri"/>
                <a:cs typeface="Arial"/>
              </a:rPr>
              <a:t>כתבה של "עובדה" בעקבות הקרב ברפיח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514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14410" cy="27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88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3211" y="1916832"/>
            <a:ext cx="705678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chemeClr val="accent4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משימה להיום: </a:t>
            </a:r>
            <a:r>
              <a:rPr lang="he-IL" sz="6000" dirty="0">
                <a:solidFill>
                  <a:schemeClr val="accent6">
                    <a:lumMod val="75000"/>
                  </a:schemeClr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לעשות דבר גדול!!</a:t>
            </a:r>
          </a:p>
        </p:txBody>
      </p:sp>
    </p:spTree>
    <p:extLst>
      <p:ext uri="{BB962C8B-B14F-4D97-AF65-F5344CB8AC3E}">
        <p14:creationId xmlns:p14="http://schemas.microsoft.com/office/powerpoint/2010/main" val="175306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he-IL" sz="8000" dirty="0">
                <a:latin typeface="Guttman Haim" panose="02010401010101010101" pitchFamily="2" charset="-79"/>
                <a:cs typeface="Guttman Haim" panose="02010401010101010101" pitchFamily="2" charset="-79"/>
              </a:rPr>
              <a:t>#</a:t>
            </a:r>
            <a:r>
              <a:rPr lang="he-IL" sz="8000" dirty="0" err="1">
                <a:latin typeface="Guttman Haim" panose="02010401010101010101" pitchFamily="2" charset="-79"/>
                <a:cs typeface="Guttman Haim" panose="02010401010101010101" pitchFamily="2" charset="-79"/>
              </a:rPr>
              <a:t>דברגדול_גולדין</a:t>
            </a:r>
            <a:endParaRPr lang="he-IL" sz="8000" dirty="0"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95415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117</Words>
  <Application>Microsoft Office PowerPoint</Application>
  <PresentationFormat>‫הצגה על המסך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Gan CLM</vt:lpstr>
      <vt:lpstr>Guttman Haim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#דברגדול_גולדין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dekel</dc:creator>
  <cp:lastModifiedBy>אורנה סביון</cp:lastModifiedBy>
  <cp:revision>9</cp:revision>
  <dcterms:created xsi:type="dcterms:W3CDTF">2019-04-30T10:52:07Z</dcterms:created>
  <dcterms:modified xsi:type="dcterms:W3CDTF">2020-04-28T05:58:20Z</dcterms:modified>
</cp:coreProperties>
</file>