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6"/>
  </p:handout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669088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779150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44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B4BA78D-D925-486D-94E1-5B5A8870CF39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779150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44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809609D-EA0D-49CF-A269-8A3759E712F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1734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221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158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649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980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73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957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229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85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845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201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014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543D8-F9D8-4815-A62E-2BF0A7DBD80F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93B89-6E53-4342-ABDE-7AAA27E74D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45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"אבא, אשאל אותך 4 קושיות"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38805" y="414908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6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שתפי בשאלה שמנקרת בך בזמן האחרון. </a:t>
            </a:r>
            <a:r>
              <a:rPr lang="he-IL" sz="60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60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34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"עבדים היינו"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49113" y="394903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מה את עושה מתוך תחושת עול ועבדות?</a:t>
            </a:r>
            <a: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9107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e-IL" sz="8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"</a:t>
            </a:r>
            <a:r>
              <a:rPr lang="he-IL" sz="8800" dirty="0" err="1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שֶׁהֶחֱיָנו</a:t>
            </a:r>
            <a:r>
              <a:rPr lang="he-IL" sz="8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ּ </a:t>
            </a:r>
            <a:r>
              <a:rPr lang="he-IL" sz="8800" dirty="0" err="1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וְקִיְּמָנו</a:t>
            </a:r>
            <a:r>
              <a:rPr lang="he-IL" sz="8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ּ וְהִגִּיעָנוּ לַזְּמַן הַזֶה</a:t>
            </a:r>
            <a:r>
              <a:rPr lang="he-IL" sz="8800" dirty="0" smtClean="0"/>
              <a:t>"</a:t>
            </a:r>
            <a:endParaRPr lang="he-IL" sz="8800" dirty="0"/>
          </a:p>
          <a:p>
            <a:pPr algn="ctr"/>
            <a:endParaRPr lang="he-IL" sz="4000" dirty="0" smtClean="0">
              <a:ln w="31547" cap="flat" cmpd="sng" algn="ctr">
                <a:solidFill>
                  <a:srgbClr val="000000"/>
                </a:solidFill>
                <a:prstDash val="solid"/>
                <a:round/>
              </a:ln>
              <a:effectLst>
                <a:outerShdw blurRad="41275" dist="12700" dir="12000000" algn="tl">
                  <a:srgbClr val="000000">
                    <a:alpha val="40000"/>
                  </a:srgbClr>
                </a:outerShdw>
              </a:effectLst>
              <a:latin typeface="Calibri"/>
              <a:ea typeface="Times New Roman"/>
              <a:cs typeface="Guttman Yad-Brush"/>
            </a:endParaRPr>
          </a:p>
          <a:p>
            <a:pPr algn="ctr"/>
            <a:endParaRPr lang="he-IL" dirty="0">
              <a:ln w="31547" cap="flat" cmpd="sng" algn="ctr">
                <a:solidFill>
                  <a:srgbClr val="000000"/>
                </a:solidFill>
                <a:prstDash val="solid"/>
                <a:round/>
              </a:ln>
              <a:effectLst>
                <a:outerShdw blurRad="41275" dist="12700" dir="12000000" algn="tl">
                  <a:srgbClr val="000000">
                    <a:alpha val="40000"/>
                  </a:srgbClr>
                </a:outerShdw>
              </a:effectLst>
              <a:latin typeface="Calibri"/>
              <a:ea typeface="Times New Roman"/>
              <a:cs typeface="Guttman Yad-Brush"/>
            </a:endParaRPr>
          </a:p>
          <a:p>
            <a:pPr algn="ctr"/>
            <a:r>
              <a:rPr lang="he-IL" sz="4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האם </a:t>
            </a:r>
            <a:r>
              <a:rPr lang="he-IL" sz="40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קרה לך </a:t>
            </a:r>
            <a:r>
              <a:rPr lang="he-IL" sz="4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לאחרונה משהו שחיכית לו?</a:t>
            </a:r>
          </a:p>
          <a:p>
            <a:pPr algn="ctr"/>
            <a:r>
              <a:rPr lang="he-IL" sz="4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או אולי את עדיין מחכה שיקרה?</a:t>
            </a:r>
            <a:endParaRPr lang="en-US" sz="4000" dirty="0">
              <a:ln w="31547" cap="flat" cmpd="sng" algn="ctr">
                <a:solidFill>
                  <a:srgbClr val="000000"/>
                </a:solidFill>
                <a:prstDash val="solid"/>
                <a:round/>
              </a:ln>
              <a:effectLst>
                <a:outerShdw blurRad="41275" dist="12700" dir="12000000" algn="tl">
                  <a:srgbClr val="000000">
                    <a:alpha val="40000"/>
                  </a:srgbClr>
                </a:outerShdw>
              </a:effectLst>
              <a:latin typeface="Calibri"/>
              <a:ea typeface="Times New Roman"/>
              <a:cs typeface="Guttman Yad-Brush"/>
            </a:endParaRPr>
          </a:p>
        </p:txBody>
      </p:sp>
    </p:spTree>
    <p:extLst>
      <p:ext uri="{BB962C8B-B14F-4D97-AF65-F5344CB8AC3E}">
        <p14:creationId xmlns:p14="http://schemas.microsoft.com/office/powerpoint/2010/main" val="73216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"</a:t>
            </a:r>
            <a:r>
              <a:rPr lang="he-IL" sz="8000" b="1" dirty="0"/>
              <a:t> </a:t>
            </a:r>
            <a:r>
              <a:rPr lang="he-IL" sz="8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וּמַצְפִּין אֶת הַחֵצִי הַגָדוֹל</a:t>
            </a:r>
            <a:r>
              <a:rPr lang="he-IL" sz="8000" b="1" dirty="0"/>
              <a:t> </a:t>
            </a: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"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49113" y="394903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איזה דבר טוב קיים בך, אך לפעמים הוא מוצפן? </a:t>
            </a:r>
            <a: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6946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"</a:t>
            </a:r>
            <a:r>
              <a:rPr lang="he-IL" sz="8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מרוֹר</a:t>
            </a: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"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49113" y="394903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ספרי על משהו מר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 שקרה לך...</a:t>
            </a:r>
            <a: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1059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51109" y="332655"/>
            <a:ext cx="8715375" cy="194421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"</a:t>
            </a:r>
            <a:r>
              <a:rPr lang="he-IL" sz="8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מַגִּיד</a:t>
            </a: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"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51109" y="3501008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מה אני הכי אוהבת לשמוע שאומרים לי על עצמי?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572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"בשנה </a:t>
            </a:r>
            <a:r>
              <a:rPr lang="he-IL" sz="80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הבאה בירושלים הבנויה"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10426" y="3356992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איך היית רוצה לראות את עצמך באביב שנה הבאה?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(במה תהיי טובה יותר?)</a:t>
            </a:r>
            <a: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8211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34199" y="499318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האפיקומן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24958" y="234888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אילו היו מציעים לך לבחור מתנה לעצמך על האפיקומן...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מה היית מבקשת לעצמך?</a:t>
            </a:r>
            <a:r>
              <a:rPr lang="en-US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en-US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558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חכם, מה הוא אומר?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49113" y="394903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תני עצה חכמה לחברות הקבוצה.</a:t>
            </a:r>
            <a: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2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מה נשתנה הלילה הזה?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49113" y="394903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איזה שינוי עברת לאחרונה?</a:t>
            </a:r>
            <a: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4634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אחד, מי יודע?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49113" y="394903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מהו הדבר שמנחה אותך בחיים?</a:t>
            </a:r>
            <a: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913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חג החירות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49113" y="394903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מה צריך לקרות כדי שתחושי בחירות ובחופש?</a:t>
            </a:r>
            <a: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877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איסור חמץ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49113" y="394903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איזה חמץ היית רוצה לסלק מחייך?</a:t>
            </a:r>
            <a: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0606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1"/>
          <p:cNvSpPr txBox="1"/>
          <p:nvPr/>
        </p:nvSpPr>
        <p:spPr>
          <a:xfrm>
            <a:off x="214313" y="332656"/>
            <a:ext cx="8715375" cy="32670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80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-Aram"/>
              </a:rPr>
              <a:t>אביב הגיע- פסח בא</a:t>
            </a: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  <p:sp>
        <p:nvSpPr>
          <p:cNvPr id="5" name="תיבת טקסט 2"/>
          <p:cNvSpPr txBox="1"/>
          <p:nvPr/>
        </p:nvSpPr>
        <p:spPr>
          <a:xfrm>
            <a:off x="249113" y="3949030"/>
            <a:ext cx="8715375" cy="200025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4800" dirty="0" smtClean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>מה פורח בי עכשיו?</a:t>
            </a:r>
            <a: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  <a:t/>
            </a:r>
            <a:br>
              <a:rPr lang="he-IL" sz="4800" dirty="0">
                <a:ln w="31547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  <a:latin typeface="Calibri"/>
                <a:ea typeface="Times New Roman"/>
                <a:cs typeface="Guttman Yad-Brush"/>
              </a:rPr>
            </a:br>
            <a:endParaRPr lang="en-US" sz="1100" dirty="0">
              <a:effectLst/>
              <a:latin typeface="Calibri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760024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203</Words>
  <Application>Microsoft Office PowerPoint</Application>
  <PresentationFormat>‫הצגה על המסך (4:3)</PresentationFormat>
  <Paragraphs>34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0" baseType="lpstr">
      <vt:lpstr>Arial</vt:lpstr>
      <vt:lpstr>Calibri</vt:lpstr>
      <vt:lpstr>Guttman Yad-Brush</vt:lpstr>
      <vt:lpstr>Guttman-Aram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מסי</cp:lastModifiedBy>
  <cp:revision>3</cp:revision>
  <cp:lastPrinted>2017-03-29T05:26:16Z</cp:lastPrinted>
  <dcterms:created xsi:type="dcterms:W3CDTF">2017-03-19T11:06:06Z</dcterms:created>
  <dcterms:modified xsi:type="dcterms:W3CDTF">2022-03-30T08:15:41Z</dcterms:modified>
</cp:coreProperties>
</file>