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5" r:id="rId17"/>
    <p:sldId id="279" r:id="rId18"/>
    <p:sldId id="278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092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87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001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27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223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8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639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23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83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00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77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F34E-017F-4233-B33E-91EA67607313}" type="datetimeFigureOut">
              <a:rPr lang="he-IL" smtClean="0"/>
              <a:t>כ"ז/אדר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53A2-1406-4BFD-B62B-A277CB8B76B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44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7200" b="1" smtClean="0">
                <a:solidFill>
                  <a:srgbClr val="7030A0"/>
                </a:solidFill>
                <a:latin typeface="Antiochus" pitchFamily="2" charset="-79"/>
                <a:cs typeface="Antiochus" pitchFamily="2" charset="-79"/>
              </a:rPr>
              <a:t>חידות </a:t>
            </a:r>
            <a:r>
              <a:rPr lang="he-IL" sz="7200" b="1" dirty="0" smtClean="0">
                <a:solidFill>
                  <a:srgbClr val="7030A0"/>
                </a:solidFill>
                <a:latin typeface="Antiochus" pitchFamily="2" charset="-79"/>
                <a:cs typeface="Antiochus" pitchFamily="2" charset="-79"/>
              </a:rPr>
              <a:t>בציורים לכבוד פסח</a:t>
            </a:r>
          </a:p>
          <a:p>
            <a:pPr marL="0" indent="0" algn="ctr">
              <a:buNone/>
            </a:pPr>
            <a:r>
              <a:rPr lang="he-IL" sz="7200" b="1" dirty="0" smtClean="0">
                <a:solidFill>
                  <a:srgbClr val="7030A0"/>
                </a:solidFill>
                <a:latin typeface="Antiochus" pitchFamily="2" charset="-79"/>
                <a:cs typeface="Antiochus" pitchFamily="2" charset="-79"/>
              </a:rPr>
              <a:t>נראה מי תצליח לנחש מה התשובה הנכונה?</a:t>
            </a:r>
          </a:p>
          <a:p>
            <a:pPr marL="0" indent="0" algn="ctr">
              <a:buNone/>
            </a:pPr>
            <a:r>
              <a:rPr lang="he-IL" sz="7200" b="1" dirty="0" smtClean="0">
                <a:solidFill>
                  <a:srgbClr val="7030A0"/>
                </a:solidFill>
                <a:latin typeface="Antiochus" pitchFamily="2" charset="-79"/>
                <a:cs typeface="Antiochus" pitchFamily="2" charset="-79"/>
              </a:rPr>
              <a:t>בהצלחה!</a:t>
            </a:r>
            <a:endParaRPr lang="he-IL" sz="7200" b="1" dirty="0">
              <a:solidFill>
                <a:srgbClr val="7030A0"/>
              </a:solidFill>
              <a:latin typeface="Antiochus" pitchFamily="2" charset="-79"/>
              <a:cs typeface="Antiochus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952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1840"/>
            <a:ext cx="7961611" cy="591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0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19900" b="1" dirty="0" smtClean="0"/>
              <a:t> כרפס</a:t>
            </a:r>
            <a:endParaRPr lang="he-IL" sz="19900" b="1" dirty="0"/>
          </a:p>
        </p:txBody>
      </p:sp>
    </p:spTree>
    <p:extLst>
      <p:ext uri="{BB962C8B-B14F-4D97-AF65-F5344CB8AC3E}">
        <p14:creationId xmlns:p14="http://schemas.microsoft.com/office/powerpoint/2010/main" val="409979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0" y="404664"/>
            <a:ext cx="804937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4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19900" b="1" dirty="0" smtClean="0"/>
              <a:t> רחצה</a:t>
            </a:r>
            <a:endParaRPr lang="he-IL" sz="19900" b="1" dirty="0"/>
          </a:p>
        </p:txBody>
      </p:sp>
    </p:spTree>
    <p:extLst>
      <p:ext uri="{BB962C8B-B14F-4D97-AF65-F5344CB8AC3E}">
        <p14:creationId xmlns:p14="http://schemas.microsoft.com/office/powerpoint/2010/main" val="102031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658"/>
            <a:ext cx="8461125" cy="62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31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    </a:t>
            </a:r>
            <a:r>
              <a:rPr lang="he-IL" sz="19900" b="1" dirty="0" smtClean="0"/>
              <a:t>קטניות</a:t>
            </a:r>
            <a:endParaRPr lang="he-IL" sz="19900" b="1" dirty="0"/>
          </a:p>
        </p:txBody>
      </p:sp>
    </p:spTree>
    <p:extLst>
      <p:ext uri="{BB962C8B-B14F-4D97-AF65-F5344CB8AC3E}">
        <p14:creationId xmlns:p14="http://schemas.microsoft.com/office/powerpoint/2010/main" val="358123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162"/>
            <a:ext cx="8410385" cy="621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4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e-IL" sz="13800" b="1" dirty="0" smtClean="0"/>
              <a:t> מים שלנו</a:t>
            </a:r>
            <a:endParaRPr lang="he-IL" sz="13800" b="1" dirty="0"/>
          </a:p>
        </p:txBody>
      </p:sp>
    </p:spTree>
    <p:extLst>
      <p:ext uri="{BB962C8B-B14F-4D97-AF65-F5344CB8AC3E}">
        <p14:creationId xmlns:p14="http://schemas.microsoft.com/office/powerpoint/2010/main" val="39047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04"/>
            <a:ext cx="8741601" cy="64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65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9600" b="1" dirty="0" smtClean="0"/>
              <a:t>קרב יום אשר הוא לא יום ולא לילה</a:t>
            </a:r>
            <a:endParaRPr lang="he-IL" sz="9600" b="1" dirty="0"/>
          </a:p>
        </p:txBody>
      </p:sp>
    </p:spTree>
    <p:extLst>
      <p:ext uri="{BB962C8B-B14F-4D97-AF65-F5344CB8AC3E}">
        <p14:creationId xmlns:p14="http://schemas.microsoft.com/office/powerpoint/2010/main" val="382777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3113"/>
            <a:ext cx="71628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90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904"/>
            <a:ext cx="8194361" cy="60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4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8700" b="1" dirty="0" smtClean="0"/>
              <a:t> </a:t>
            </a:r>
            <a:r>
              <a:rPr lang="he-IL" sz="28700" b="1" dirty="0" err="1" smtClean="0"/>
              <a:t>יחץ</a:t>
            </a:r>
            <a:endParaRPr lang="he-IL" sz="28700" b="1" dirty="0"/>
          </a:p>
        </p:txBody>
      </p:sp>
    </p:spTree>
    <p:extLst>
      <p:ext uri="{BB962C8B-B14F-4D97-AF65-F5344CB8AC3E}">
        <p14:creationId xmlns:p14="http://schemas.microsoft.com/office/powerpoint/2010/main" val="424055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658"/>
            <a:ext cx="8558504" cy="632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1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e-IL" sz="13800" b="1" dirty="0" smtClean="0"/>
              <a:t> ליל הסדר</a:t>
            </a:r>
            <a:endParaRPr lang="he-IL" sz="13800" b="1" dirty="0"/>
          </a:p>
        </p:txBody>
      </p:sp>
    </p:spTree>
    <p:extLst>
      <p:ext uri="{BB962C8B-B14F-4D97-AF65-F5344CB8AC3E}">
        <p14:creationId xmlns:p14="http://schemas.microsoft.com/office/powerpoint/2010/main" val="360023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11500" b="1" dirty="0" smtClean="0"/>
              <a:t> הגעלת כלים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400028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924"/>
            <a:ext cx="8424936" cy="55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6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  </a:t>
            </a:r>
            <a:r>
              <a:rPr lang="he-IL" sz="11500" b="1" dirty="0" smtClean="0"/>
              <a:t>מצה עשירה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47650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510"/>
            <a:ext cx="8352928" cy="620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05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13800" b="1" dirty="0" smtClean="0"/>
              <a:t>שולחן עורך</a:t>
            </a:r>
            <a:endParaRPr lang="he-IL" sz="13800" b="1" dirty="0"/>
          </a:p>
        </p:txBody>
      </p:sp>
    </p:spTree>
    <p:extLst>
      <p:ext uri="{BB962C8B-B14F-4D97-AF65-F5344CB8AC3E}">
        <p14:creationId xmlns:p14="http://schemas.microsoft.com/office/powerpoint/2010/main" val="17435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044"/>
            <a:ext cx="8490640" cy="63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06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9600" b="1" dirty="0" smtClean="0"/>
              <a:t> הא </a:t>
            </a:r>
            <a:r>
              <a:rPr lang="he-IL" sz="9600" b="1" dirty="0" err="1" smtClean="0"/>
              <a:t>לחמא</a:t>
            </a:r>
            <a:r>
              <a:rPr lang="he-IL" sz="9600" b="1" dirty="0" smtClean="0"/>
              <a:t> עניה</a:t>
            </a:r>
            <a:endParaRPr lang="he-IL" sz="9600" b="1" dirty="0"/>
          </a:p>
        </p:txBody>
      </p:sp>
    </p:spTree>
    <p:extLst>
      <p:ext uri="{BB962C8B-B14F-4D97-AF65-F5344CB8AC3E}">
        <p14:creationId xmlns:p14="http://schemas.microsoft.com/office/powerpoint/2010/main" val="23232274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48</Words>
  <Application>Microsoft Office PowerPoint</Application>
  <PresentationFormat>‫הצגה על המסך (4:3)</PresentationFormat>
  <Paragraphs>14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Antiochus</vt:lpstr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Owner</dc:creator>
  <cp:lastModifiedBy>מסי</cp:lastModifiedBy>
  <cp:revision>5</cp:revision>
  <dcterms:created xsi:type="dcterms:W3CDTF">2019-04-02T19:14:02Z</dcterms:created>
  <dcterms:modified xsi:type="dcterms:W3CDTF">2022-03-30T08:20:18Z</dcterms:modified>
</cp:coreProperties>
</file>