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26"/>
  </p:notesMasterIdLst>
  <p:sldIdLst>
    <p:sldId id="267" r:id="rId2"/>
    <p:sldId id="268" r:id="rId3"/>
    <p:sldId id="269" r:id="rId4"/>
    <p:sldId id="271" r:id="rId5"/>
    <p:sldId id="272" r:id="rId6"/>
    <p:sldId id="270" r:id="rId7"/>
    <p:sldId id="273" r:id="rId8"/>
    <p:sldId id="274" r:id="rId9"/>
    <p:sldId id="275" r:id="rId10"/>
    <p:sldId id="276" r:id="rId11"/>
    <p:sldId id="279" r:id="rId12"/>
    <p:sldId id="277" r:id="rId13"/>
    <p:sldId id="278" r:id="rId14"/>
    <p:sldId id="283" r:id="rId15"/>
    <p:sldId id="282" r:id="rId16"/>
    <p:sldId id="281" r:id="rId17"/>
    <p:sldId id="285" r:id="rId18"/>
    <p:sldId id="284" r:id="rId19"/>
    <p:sldId id="287" r:id="rId20"/>
    <p:sldId id="280" r:id="rId21"/>
    <p:sldId id="286" r:id="rId22"/>
    <p:sldId id="288" r:id="rId23"/>
    <p:sldId id="289" r:id="rId24"/>
    <p:sldId id="290" r:id="rId25"/>
  </p:sldIdLst>
  <p:sldSz cx="12192000" cy="6858000"/>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115" d="100"/>
          <a:sy n="115" d="100"/>
        </p:scale>
        <p:origin x="432"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8788"/>
          </a:xfrm>
          <a:prstGeom prst="rect">
            <a:avLst/>
          </a:prstGeom>
        </p:spPr>
        <p:txBody>
          <a:bodyPr vert="horz" lIns="91440" tIns="45720" rIns="91440" bIns="45720" rtlCol="1"/>
          <a:lstStyle>
            <a:lvl1pPr algn="r">
              <a:defRPr sz="1200"/>
            </a:lvl1pPr>
          </a:lstStyle>
          <a:p>
            <a:endParaRPr lang="he-IL"/>
          </a:p>
        </p:txBody>
      </p:sp>
      <p:sp>
        <p:nvSpPr>
          <p:cNvPr id="3" name="מציין מיקום של תאריך 2"/>
          <p:cNvSpPr>
            <a:spLocks noGrp="1"/>
          </p:cNvSpPr>
          <p:nvPr>
            <p:ph type="dt" idx="1"/>
          </p:nvPr>
        </p:nvSpPr>
        <p:spPr>
          <a:xfrm>
            <a:off x="1588" y="0"/>
            <a:ext cx="2971800" cy="458788"/>
          </a:xfrm>
          <a:prstGeom prst="rect">
            <a:avLst/>
          </a:prstGeom>
        </p:spPr>
        <p:txBody>
          <a:bodyPr vert="horz" lIns="91440" tIns="45720" rIns="91440" bIns="45720" rtlCol="1"/>
          <a:lstStyle>
            <a:lvl1pPr algn="l">
              <a:defRPr sz="1200"/>
            </a:lvl1pPr>
          </a:lstStyle>
          <a:p>
            <a:fld id="{5647D72D-D4E5-4439-9D4A-BD31B00839CF}" type="datetimeFigureOut">
              <a:rPr lang="he-IL" smtClean="0"/>
              <a:t>כ"ז/אדר ב/תשפ"ב</a:t>
            </a:fld>
            <a:endParaRPr lang="he-IL"/>
          </a:p>
        </p:txBody>
      </p:sp>
      <p:sp>
        <p:nvSpPr>
          <p:cNvPr id="4" name="מציין מיקום של תמונת שקופית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1" anchor="ctr"/>
          <a:lstStyle/>
          <a:p>
            <a:endParaRPr lang="he-IL"/>
          </a:p>
        </p:txBody>
      </p:sp>
      <p:sp>
        <p:nvSpPr>
          <p:cNvPr id="5" name="מציין מיקום של הערות 4"/>
          <p:cNvSpPr>
            <a:spLocks noGrp="1"/>
          </p:cNvSpPr>
          <p:nvPr>
            <p:ph type="body" sz="quarter" idx="3"/>
          </p:nvPr>
        </p:nvSpPr>
        <p:spPr>
          <a:xfrm>
            <a:off x="685800" y="4400550"/>
            <a:ext cx="5486400" cy="3600450"/>
          </a:xfrm>
          <a:prstGeom prst="rect">
            <a:avLst/>
          </a:prstGeom>
        </p:spPr>
        <p:txBody>
          <a:bodyPr vert="horz" lIns="91440" tIns="45720" rIns="91440" bIns="45720" rtlCol="1"/>
          <a:lstStyle/>
          <a:p>
            <a:pPr lvl="0"/>
            <a:r>
              <a:rPr lang="he-IL"/>
              <a:t>לחץ כדי לערוך סגנונות טקסט של תבנית בסיס</a:t>
            </a:r>
          </a:p>
          <a:p>
            <a:pPr lvl="1"/>
            <a:r>
              <a:rPr lang="he-IL"/>
              <a:t>רמה שנייה</a:t>
            </a:r>
          </a:p>
          <a:p>
            <a:pPr lvl="2"/>
            <a:r>
              <a:rPr lang="he-IL"/>
              <a:t>רמה שלישית</a:t>
            </a:r>
          </a:p>
          <a:p>
            <a:pPr lvl="3"/>
            <a:r>
              <a:rPr lang="he-IL"/>
              <a:t>רמה רביעית</a:t>
            </a:r>
          </a:p>
          <a:p>
            <a:pPr lvl="4"/>
            <a:r>
              <a:rPr lang="he-IL"/>
              <a:t>רמה חמישית</a:t>
            </a:r>
          </a:p>
        </p:txBody>
      </p:sp>
      <p:sp>
        <p:nvSpPr>
          <p:cNvPr id="6" name="מציין מיקום של כותרת תחתונה 5"/>
          <p:cNvSpPr>
            <a:spLocks noGrp="1"/>
          </p:cNvSpPr>
          <p:nvPr>
            <p:ph type="ftr" sz="quarter" idx="4"/>
          </p:nvPr>
        </p:nvSpPr>
        <p:spPr>
          <a:xfrm>
            <a:off x="3886200" y="8685213"/>
            <a:ext cx="2971800" cy="458787"/>
          </a:xfrm>
          <a:prstGeom prst="rect">
            <a:avLst/>
          </a:prstGeom>
        </p:spPr>
        <p:txBody>
          <a:bodyPr vert="horz" lIns="91440" tIns="45720" rIns="91440" bIns="45720" rtlCol="1" anchor="b"/>
          <a:lstStyle>
            <a:lvl1pPr algn="r">
              <a:defRPr sz="1200"/>
            </a:lvl1pPr>
          </a:lstStyle>
          <a:p>
            <a:endParaRPr lang="he-IL"/>
          </a:p>
        </p:txBody>
      </p:sp>
      <p:sp>
        <p:nvSpPr>
          <p:cNvPr id="7" name="מציין מיקום של מספר שקופית 6"/>
          <p:cNvSpPr>
            <a:spLocks noGrp="1"/>
          </p:cNvSpPr>
          <p:nvPr>
            <p:ph type="sldNum" sz="quarter" idx="5"/>
          </p:nvPr>
        </p:nvSpPr>
        <p:spPr>
          <a:xfrm>
            <a:off x="1588" y="8685213"/>
            <a:ext cx="2971800" cy="458787"/>
          </a:xfrm>
          <a:prstGeom prst="rect">
            <a:avLst/>
          </a:prstGeom>
        </p:spPr>
        <p:txBody>
          <a:bodyPr vert="horz" lIns="91440" tIns="45720" rIns="91440" bIns="45720" rtlCol="1" anchor="b"/>
          <a:lstStyle>
            <a:lvl1pPr algn="l">
              <a:defRPr sz="1200"/>
            </a:lvl1pPr>
          </a:lstStyle>
          <a:p>
            <a:fld id="{B29B5A94-4610-4F15-B2D3-CD70DE9C61EC}" type="slidenum">
              <a:rPr lang="he-IL" smtClean="0"/>
              <a:t>‹#›</a:t>
            </a:fld>
            <a:endParaRPr lang="he-IL"/>
          </a:p>
        </p:txBody>
      </p:sp>
    </p:spTree>
    <p:extLst>
      <p:ext uri="{BB962C8B-B14F-4D97-AF65-F5344CB8AC3E}">
        <p14:creationId xmlns:p14="http://schemas.microsoft.com/office/powerpoint/2010/main" val="1674999502"/>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60"/>
        <p:cNvGrpSpPr/>
        <p:nvPr/>
      </p:nvGrpSpPr>
      <p:grpSpPr>
        <a:xfrm>
          <a:off x="0" y="0"/>
          <a:ext cx="0" cy="0"/>
          <a:chOff x="0" y="0"/>
          <a:chExt cx="0" cy="0"/>
        </a:xfrm>
      </p:grpSpPr>
      <p:sp>
        <p:nvSpPr>
          <p:cNvPr id="4861" name="Google Shape;4861;ga715632f6c_0_9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862" name="Google Shape;4862;ga715632f6c_0_9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584374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523"/>
        <p:cNvGrpSpPr/>
        <p:nvPr/>
      </p:nvGrpSpPr>
      <p:grpSpPr>
        <a:xfrm>
          <a:off x="0" y="0"/>
          <a:ext cx="0" cy="0"/>
          <a:chOff x="0" y="0"/>
          <a:chExt cx="0" cy="0"/>
        </a:xfrm>
      </p:grpSpPr>
      <p:sp>
        <p:nvSpPr>
          <p:cNvPr id="524" name="Google Shape;524;p5"/>
          <p:cNvSpPr txBox="1">
            <a:spLocks noGrp="1"/>
          </p:cNvSpPr>
          <p:nvPr>
            <p:ph type="title"/>
          </p:nvPr>
        </p:nvSpPr>
        <p:spPr>
          <a:xfrm>
            <a:off x="950967" y="719333"/>
            <a:ext cx="10290000" cy="919600"/>
          </a:xfrm>
          <a:prstGeom prst="rect">
            <a:avLst/>
          </a:prstGeom>
        </p:spPr>
        <p:txBody>
          <a:bodyPr spcFirstLastPara="1" wrap="square" lIns="91425" tIns="91425" rIns="91425" bIns="91425" anchor="t" anchorCtr="0">
            <a:noAutofit/>
          </a:bodyPr>
          <a:lstStyle>
            <a:lvl1pPr lvl="0">
              <a:spcBef>
                <a:spcPts val="0"/>
              </a:spcBef>
              <a:spcAft>
                <a:spcPts val="0"/>
              </a:spcAft>
              <a:buSzPts val="4800"/>
              <a:buNone/>
              <a:defRPr/>
            </a:lvl1pPr>
            <a:lvl2pPr lvl="1">
              <a:spcBef>
                <a:spcPts val="0"/>
              </a:spcBef>
              <a:spcAft>
                <a:spcPts val="0"/>
              </a:spcAft>
              <a:buSzPts val="4800"/>
              <a:buNone/>
              <a:defRPr/>
            </a:lvl2pPr>
            <a:lvl3pPr lvl="2">
              <a:spcBef>
                <a:spcPts val="0"/>
              </a:spcBef>
              <a:spcAft>
                <a:spcPts val="0"/>
              </a:spcAft>
              <a:buSzPts val="4800"/>
              <a:buNone/>
              <a:defRPr/>
            </a:lvl3pPr>
            <a:lvl4pPr lvl="3">
              <a:spcBef>
                <a:spcPts val="0"/>
              </a:spcBef>
              <a:spcAft>
                <a:spcPts val="0"/>
              </a:spcAft>
              <a:buSzPts val="4800"/>
              <a:buNone/>
              <a:defRPr/>
            </a:lvl4pPr>
            <a:lvl5pPr lvl="4">
              <a:spcBef>
                <a:spcPts val="0"/>
              </a:spcBef>
              <a:spcAft>
                <a:spcPts val="0"/>
              </a:spcAft>
              <a:buSzPts val="4800"/>
              <a:buNone/>
              <a:defRPr/>
            </a:lvl5pPr>
            <a:lvl6pPr lvl="5">
              <a:spcBef>
                <a:spcPts val="0"/>
              </a:spcBef>
              <a:spcAft>
                <a:spcPts val="0"/>
              </a:spcAft>
              <a:buSzPts val="4800"/>
              <a:buNone/>
              <a:defRPr/>
            </a:lvl6pPr>
            <a:lvl7pPr lvl="6">
              <a:spcBef>
                <a:spcPts val="0"/>
              </a:spcBef>
              <a:spcAft>
                <a:spcPts val="0"/>
              </a:spcAft>
              <a:buSzPts val="4800"/>
              <a:buNone/>
              <a:defRPr/>
            </a:lvl7pPr>
            <a:lvl8pPr lvl="7">
              <a:spcBef>
                <a:spcPts val="0"/>
              </a:spcBef>
              <a:spcAft>
                <a:spcPts val="0"/>
              </a:spcAft>
              <a:buSzPts val="4800"/>
              <a:buNone/>
              <a:defRPr/>
            </a:lvl8pPr>
            <a:lvl9pPr lvl="8">
              <a:spcBef>
                <a:spcPts val="0"/>
              </a:spcBef>
              <a:spcAft>
                <a:spcPts val="0"/>
              </a:spcAft>
              <a:buSzPts val="4800"/>
              <a:buNone/>
              <a:defRPr/>
            </a:lvl9pPr>
          </a:lstStyle>
          <a:p>
            <a:endParaRPr/>
          </a:p>
        </p:txBody>
      </p:sp>
      <p:sp>
        <p:nvSpPr>
          <p:cNvPr id="525" name="Google Shape;525;p5"/>
          <p:cNvSpPr txBox="1">
            <a:spLocks noGrp="1"/>
          </p:cNvSpPr>
          <p:nvPr>
            <p:ph type="subTitle" idx="1"/>
          </p:nvPr>
        </p:nvSpPr>
        <p:spPr>
          <a:xfrm>
            <a:off x="2659009" y="5136467"/>
            <a:ext cx="2822400" cy="847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sz="2133"/>
            </a:lvl1pPr>
            <a:lvl2pPr lvl="1" rtl="0">
              <a:spcBef>
                <a:spcPts val="2133"/>
              </a:spcBef>
              <a:spcAft>
                <a:spcPts val="0"/>
              </a:spcAft>
              <a:buSzPts val="1600"/>
              <a:buNone/>
              <a:defRPr sz="2133"/>
            </a:lvl2pPr>
            <a:lvl3pPr lvl="2" rtl="0">
              <a:spcBef>
                <a:spcPts val="2133"/>
              </a:spcBef>
              <a:spcAft>
                <a:spcPts val="0"/>
              </a:spcAft>
              <a:buSzPts val="1600"/>
              <a:buNone/>
              <a:defRPr sz="2133"/>
            </a:lvl3pPr>
            <a:lvl4pPr lvl="3" rtl="0">
              <a:spcBef>
                <a:spcPts val="2133"/>
              </a:spcBef>
              <a:spcAft>
                <a:spcPts val="0"/>
              </a:spcAft>
              <a:buSzPts val="1600"/>
              <a:buNone/>
              <a:defRPr sz="2133"/>
            </a:lvl4pPr>
            <a:lvl5pPr lvl="4" rtl="0">
              <a:spcBef>
                <a:spcPts val="2133"/>
              </a:spcBef>
              <a:spcAft>
                <a:spcPts val="0"/>
              </a:spcAft>
              <a:buSzPts val="1600"/>
              <a:buNone/>
              <a:defRPr sz="2133"/>
            </a:lvl5pPr>
            <a:lvl6pPr lvl="5" rtl="0">
              <a:spcBef>
                <a:spcPts val="2133"/>
              </a:spcBef>
              <a:spcAft>
                <a:spcPts val="0"/>
              </a:spcAft>
              <a:buSzPts val="1600"/>
              <a:buNone/>
              <a:defRPr sz="2133"/>
            </a:lvl6pPr>
            <a:lvl7pPr lvl="6" rtl="0">
              <a:spcBef>
                <a:spcPts val="2133"/>
              </a:spcBef>
              <a:spcAft>
                <a:spcPts val="0"/>
              </a:spcAft>
              <a:buSzPts val="1600"/>
              <a:buNone/>
              <a:defRPr sz="2133"/>
            </a:lvl7pPr>
            <a:lvl8pPr lvl="7" rtl="0">
              <a:spcBef>
                <a:spcPts val="2133"/>
              </a:spcBef>
              <a:spcAft>
                <a:spcPts val="0"/>
              </a:spcAft>
              <a:buSzPts val="1600"/>
              <a:buNone/>
              <a:defRPr sz="2133"/>
            </a:lvl8pPr>
            <a:lvl9pPr lvl="8" rtl="0">
              <a:spcBef>
                <a:spcPts val="2133"/>
              </a:spcBef>
              <a:spcAft>
                <a:spcPts val="2133"/>
              </a:spcAft>
              <a:buSzPts val="1600"/>
              <a:buNone/>
              <a:defRPr sz="2133"/>
            </a:lvl9pPr>
          </a:lstStyle>
          <a:p>
            <a:endParaRPr/>
          </a:p>
        </p:txBody>
      </p:sp>
      <p:sp>
        <p:nvSpPr>
          <p:cNvPr id="526" name="Google Shape;526;p5"/>
          <p:cNvSpPr txBox="1">
            <a:spLocks noGrp="1"/>
          </p:cNvSpPr>
          <p:nvPr>
            <p:ph type="subTitle" idx="2"/>
          </p:nvPr>
        </p:nvSpPr>
        <p:spPr>
          <a:xfrm>
            <a:off x="2659009" y="4528333"/>
            <a:ext cx="2822400" cy="688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Font typeface="Work Sans"/>
              <a:buNone/>
              <a:defRPr sz="4000" b="1">
                <a:latin typeface="Amatic SC"/>
                <a:ea typeface="Amatic SC"/>
                <a:cs typeface="Amatic SC"/>
                <a:sym typeface="Amatic SC"/>
              </a:defRPr>
            </a:lvl1pPr>
            <a:lvl2pPr lvl="1" rtl="0">
              <a:spcBef>
                <a:spcPts val="2133"/>
              </a:spcBef>
              <a:spcAft>
                <a:spcPts val="0"/>
              </a:spcAft>
              <a:buSzPts val="3000"/>
              <a:buFont typeface="Work Sans"/>
              <a:buNone/>
              <a:defRPr sz="4000" b="1">
                <a:latin typeface="Work Sans"/>
                <a:ea typeface="Work Sans"/>
                <a:cs typeface="Work Sans"/>
                <a:sym typeface="Work Sans"/>
              </a:defRPr>
            </a:lvl2pPr>
            <a:lvl3pPr lvl="2" rtl="0">
              <a:spcBef>
                <a:spcPts val="2133"/>
              </a:spcBef>
              <a:spcAft>
                <a:spcPts val="0"/>
              </a:spcAft>
              <a:buSzPts val="3000"/>
              <a:buFont typeface="Work Sans"/>
              <a:buNone/>
              <a:defRPr sz="4000" b="1">
                <a:latin typeface="Work Sans"/>
                <a:ea typeface="Work Sans"/>
                <a:cs typeface="Work Sans"/>
                <a:sym typeface="Work Sans"/>
              </a:defRPr>
            </a:lvl3pPr>
            <a:lvl4pPr lvl="3" rtl="0">
              <a:spcBef>
                <a:spcPts val="2133"/>
              </a:spcBef>
              <a:spcAft>
                <a:spcPts val="0"/>
              </a:spcAft>
              <a:buSzPts val="3000"/>
              <a:buFont typeface="Work Sans"/>
              <a:buNone/>
              <a:defRPr sz="4000" b="1">
                <a:latin typeface="Work Sans"/>
                <a:ea typeface="Work Sans"/>
                <a:cs typeface="Work Sans"/>
                <a:sym typeface="Work Sans"/>
              </a:defRPr>
            </a:lvl4pPr>
            <a:lvl5pPr lvl="4" rtl="0">
              <a:spcBef>
                <a:spcPts val="2133"/>
              </a:spcBef>
              <a:spcAft>
                <a:spcPts val="0"/>
              </a:spcAft>
              <a:buSzPts val="3000"/>
              <a:buFont typeface="Work Sans"/>
              <a:buNone/>
              <a:defRPr sz="4000" b="1">
                <a:latin typeface="Work Sans"/>
                <a:ea typeface="Work Sans"/>
                <a:cs typeface="Work Sans"/>
                <a:sym typeface="Work Sans"/>
              </a:defRPr>
            </a:lvl5pPr>
            <a:lvl6pPr lvl="5" rtl="0">
              <a:spcBef>
                <a:spcPts val="2133"/>
              </a:spcBef>
              <a:spcAft>
                <a:spcPts val="0"/>
              </a:spcAft>
              <a:buSzPts val="3000"/>
              <a:buFont typeface="Work Sans"/>
              <a:buNone/>
              <a:defRPr sz="4000" b="1">
                <a:latin typeface="Work Sans"/>
                <a:ea typeface="Work Sans"/>
                <a:cs typeface="Work Sans"/>
                <a:sym typeface="Work Sans"/>
              </a:defRPr>
            </a:lvl6pPr>
            <a:lvl7pPr lvl="6" rtl="0">
              <a:spcBef>
                <a:spcPts val="2133"/>
              </a:spcBef>
              <a:spcAft>
                <a:spcPts val="0"/>
              </a:spcAft>
              <a:buSzPts val="3000"/>
              <a:buFont typeface="Work Sans"/>
              <a:buNone/>
              <a:defRPr sz="4000" b="1">
                <a:latin typeface="Work Sans"/>
                <a:ea typeface="Work Sans"/>
                <a:cs typeface="Work Sans"/>
                <a:sym typeface="Work Sans"/>
              </a:defRPr>
            </a:lvl7pPr>
            <a:lvl8pPr lvl="7" rtl="0">
              <a:spcBef>
                <a:spcPts val="2133"/>
              </a:spcBef>
              <a:spcAft>
                <a:spcPts val="0"/>
              </a:spcAft>
              <a:buSzPts val="3000"/>
              <a:buFont typeface="Work Sans"/>
              <a:buNone/>
              <a:defRPr sz="4000" b="1">
                <a:latin typeface="Work Sans"/>
                <a:ea typeface="Work Sans"/>
                <a:cs typeface="Work Sans"/>
                <a:sym typeface="Work Sans"/>
              </a:defRPr>
            </a:lvl8pPr>
            <a:lvl9pPr lvl="8" rtl="0">
              <a:spcBef>
                <a:spcPts val="2133"/>
              </a:spcBef>
              <a:spcAft>
                <a:spcPts val="2133"/>
              </a:spcAft>
              <a:buSzPts val="3000"/>
              <a:buFont typeface="Work Sans"/>
              <a:buNone/>
              <a:defRPr sz="4000" b="1">
                <a:latin typeface="Work Sans"/>
                <a:ea typeface="Work Sans"/>
                <a:cs typeface="Work Sans"/>
                <a:sym typeface="Work Sans"/>
              </a:defRPr>
            </a:lvl9pPr>
          </a:lstStyle>
          <a:p>
            <a:endParaRPr/>
          </a:p>
        </p:txBody>
      </p:sp>
      <p:sp>
        <p:nvSpPr>
          <p:cNvPr id="527" name="Google Shape;527;p5"/>
          <p:cNvSpPr txBox="1">
            <a:spLocks noGrp="1"/>
          </p:cNvSpPr>
          <p:nvPr>
            <p:ph type="subTitle" idx="3"/>
          </p:nvPr>
        </p:nvSpPr>
        <p:spPr>
          <a:xfrm>
            <a:off x="6710591" y="5136467"/>
            <a:ext cx="2822400" cy="8476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1600"/>
              <a:buNone/>
              <a:defRPr sz="2133"/>
            </a:lvl1pPr>
            <a:lvl2pPr lvl="1" rtl="0">
              <a:spcBef>
                <a:spcPts val="2133"/>
              </a:spcBef>
              <a:spcAft>
                <a:spcPts val="0"/>
              </a:spcAft>
              <a:buSzPts val="1600"/>
              <a:buNone/>
              <a:defRPr sz="2133"/>
            </a:lvl2pPr>
            <a:lvl3pPr lvl="2" rtl="0">
              <a:spcBef>
                <a:spcPts val="2133"/>
              </a:spcBef>
              <a:spcAft>
                <a:spcPts val="0"/>
              </a:spcAft>
              <a:buSzPts val="1600"/>
              <a:buNone/>
              <a:defRPr sz="2133"/>
            </a:lvl3pPr>
            <a:lvl4pPr lvl="3" rtl="0">
              <a:spcBef>
                <a:spcPts val="2133"/>
              </a:spcBef>
              <a:spcAft>
                <a:spcPts val="0"/>
              </a:spcAft>
              <a:buSzPts val="1600"/>
              <a:buNone/>
              <a:defRPr sz="2133"/>
            </a:lvl4pPr>
            <a:lvl5pPr lvl="4" rtl="0">
              <a:spcBef>
                <a:spcPts val="2133"/>
              </a:spcBef>
              <a:spcAft>
                <a:spcPts val="0"/>
              </a:spcAft>
              <a:buSzPts val="1600"/>
              <a:buNone/>
              <a:defRPr sz="2133"/>
            </a:lvl5pPr>
            <a:lvl6pPr lvl="5" rtl="0">
              <a:spcBef>
                <a:spcPts val="2133"/>
              </a:spcBef>
              <a:spcAft>
                <a:spcPts val="0"/>
              </a:spcAft>
              <a:buSzPts val="1600"/>
              <a:buNone/>
              <a:defRPr sz="2133"/>
            </a:lvl6pPr>
            <a:lvl7pPr lvl="6" rtl="0">
              <a:spcBef>
                <a:spcPts val="2133"/>
              </a:spcBef>
              <a:spcAft>
                <a:spcPts val="0"/>
              </a:spcAft>
              <a:buSzPts val="1600"/>
              <a:buNone/>
              <a:defRPr sz="2133"/>
            </a:lvl7pPr>
            <a:lvl8pPr lvl="7" rtl="0">
              <a:spcBef>
                <a:spcPts val="2133"/>
              </a:spcBef>
              <a:spcAft>
                <a:spcPts val="0"/>
              </a:spcAft>
              <a:buSzPts val="1600"/>
              <a:buNone/>
              <a:defRPr sz="2133"/>
            </a:lvl8pPr>
            <a:lvl9pPr lvl="8" rtl="0">
              <a:spcBef>
                <a:spcPts val="2133"/>
              </a:spcBef>
              <a:spcAft>
                <a:spcPts val="2133"/>
              </a:spcAft>
              <a:buSzPts val="1600"/>
              <a:buNone/>
              <a:defRPr sz="2133"/>
            </a:lvl9pPr>
          </a:lstStyle>
          <a:p>
            <a:endParaRPr/>
          </a:p>
        </p:txBody>
      </p:sp>
      <p:sp>
        <p:nvSpPr>
          <p:cNvPr id="528" name="Google Shape;528;p5"/>
          <p:cNvSpPr txBox="1">
            <a:spLocks noGrp="1"/>
          </p:cNvSpPr>
          <p:nvPr>
            <p:ph type="subTitle" idx="4"/>
          </p:nvPr>
        </p:nvSpPr>
        <p:spPr>
          <a:xfrm>
            <a:off x="6710591" y="4528333"/>
            <a:ext cx="2822400" cy="688800"/>
          </a:xfrm>
          <a:prstGeom prst="rect">
            <a:avLst/>
          </a:prstGeom>
        </p:spPr>
        <p:txBody>
          <a:bodyPr spcFirstLastPara="1" wrap="square" lIns="91425" tIns="91425" rIns="91425" bIns="91425" anchor="t" anchorCtr="0">
            <a:noAutofit/>
          </a:bodyPr>
          <a:lstStyle>
            <a:lvl1pPr lvl="0" algn="ctr" rtl="0">
              <a:spcBef>
                <a:spcPts val="0"/>
              </a:spcBef>
              <a:spcAft>
                <a:spcPts val="0"/>
              </a:spcAft>
              <a:buSzPts val="3000"/>
              <a:buFont typeface="Work Sans"/>
              <a:buNone/>
              <a:defRPr sz="4000" b="1">
                <a:latin typeface="Amatic SC"/>
                <a:ea typeface="Amatic SC"/>
                <a:cs typeface="Amatic SC"/>
                <a:sym typeface="Amatic SC"/>
              </a:defRPr>
            </a:lvl1pPr>
            <a:lvl2pPr lvl="1" rtl="0">
              <a:spcBef>
                <a:spcPts val="2133"/>
              </a:spcBef>
              <a:spcAft>
                <a:spcPts val="0"/>
              </a:spcAft>
              <a:buSzPts val="3000"/>
              <a:buFont typeface="Work Sans"/>
              <a:buNone/>
              <a:defRPr sz="4000" b="1">
                <a:latin typeface="Work Sans"/>
                <a:ea typeface="Work Sans"/>
                <a:cs typeface="Work Sans"/>
                <a:sym typeface="Work Sans"/>
              </a:defRPr>
            </a:lvl2pPr>
            <a:lvl3pPr lvl="2" rtl="0">
              <a:spcBef>
                <a:spcPts val="2133"/>
              </a:spcBef>
              <a:spcAft>
                <a:spcPts val="0"/>
              </a:spcAft>
              <a:buSzPts val="3000"/>
              <a:buFont typeface="Work Sans"/>
              <a:buNone/>
              <a:defRPr sz="4000" b="1">
                <a:latin typeface="Work Sans"/>
                <a:ea typeface="Work Sans"/>
                <a:cs typeface="Work Sans"/>
                <a:sym typeface="Work Sans"/>
              </a:defRPr>
            </a:lvl3pPr>
            <a:lvl4pPr lvl="3" rtl="0">
              <a:spcBef>
                <a:spcPts val="2133"/>
              </a:spcBef>
              <a:spcAft>
                <a:spcPts val="0"/>
              </a:spcAft>
              <a:buSzPts val="3000"/>
              <a:buFont typeface="Work Sans"/>
              <a:buNone/>
              <a:defRPr sz="4000" b="1">
                <a:latin typeface="Work Sans"/>
                <a:ea typeface="Work Sans"/>
                <a:cs typeface="Work Sans"/>
                <a:sym typeface="Work Sans"/>
              </a:defRPr>
            </a:lvl4pPr>
            <a:lvl5pPr lvl="4" rtl="0">
              <a:spcBef>
                <a:spcPts val="2133"/>
              </a:spcBef>
              <a:spcAft>
                <a:spcPts val="0"/>
              </a:spcAft>
              <a:buSzPts val="3000"/>
              <a:buFont typeface="Work Sans"/>
              <a:buNone/>
              <a:defRPr sz="4000" b="1">
                <a:latin typeface="Work Sans"/>
                <a:ea typeface="Work Sans"/>
                <a:cs typeface="Work Sans"/>
                <a:sym typeface="Work Sans"/>
              </a:defRPr>
            </a:lvl5pPr>
            <a:lvl6pPr lvl="5" rtl="0">
              <a:spcBef>
                <a:spcPts val="2133"/>
              </a:spcBef>
              <a:spcAft>
                <a:spcPts val="0"/>
              </a:spcAft>
              <a:buSzPts val="3000"/>
              <a:buFont typeface="Work Sans"/>
              <a:buNone/>
              <a:defRPr sz="4000" b="1">
                <a:latin typeface="Work Sans"/>
                <a:ea typeface="Work Sans"/>
                <a:cs typeface="Work Sans"/>
                <a:sym typeface="Work Sans"/>
              </a:defRPr>
            </a:lvl6pPr>
            <a:lvl7pPr lvl="6" rtl="0">
              <a:spcBef>
                <a:spcPts val="2133"/>
              </a:spcBef>
              <a:spcAft>
                <a:spcPts val="0"/>
              </a:spcAft>
              <a:buSzPts val="3000"/>
              <a:buFont typeface="Work Sans"/>
              <a:buNone/>
              <a:defRPr sz="4000" b="1">
                <a:latin typeface="Work Sans"/>
                <a:ea typeface="Work Sans"/>
                <a:cs typeface="Work Sans"/>
                <a:sym typeface="Work Sans"/>
              </a:defRPr>
            </a:lvl7pPr>
            <a:lvl8pPr lvl="7" rtl="0">
              <a:spcBef>
                <a:spcPts val="2133"/>
              </a:spcBef>
              <a:spcAft>
                <a:spcPts val="0"/>
              </a:spcAft>
              <a:buSzPts val="3000"/>
              <a:buFont typeface="Work Sans"/>
              <a:buNone/>
              <a:defRPr sz="4000" b="1">
                <a:latin typeface="Work Sans"/>
                <a:ea typeface="Work Sans"/>
                <a:cs typeface="Work Sans"/>
                <a:sym typeface="Work Sans"/>
              </a:defRPr>
            </a:lvl8pPr>
            <a:lvl9pPr lvl="8" rtl="0">
              <a:spcBef>
                <a:spcPts val="2133"/>
              </a:spcBef>
              <a:spcAft>
                <a:spcPts val="2133"/>
              </a:spcAft>
              <a:buSzPts val="3000"/>
              <a:buFont typeface="Work Sans"/>
              <a:buNone/>
              <a:defRPr sz="4000" b="1">
                <a:latin typeface="Work Sans"/>
                <a:ea typeface="Work Sans"/>
                <a:cs typeface="Work Sans"/>
                <a:sym typeface="Work Sans"/>
              </a:defRPr>
            </a:lvl9pPr>
          </a:lstStyle>
          <a:p>
            <a:endParaRPr/>
          </a:p>
        </p:txBody>
      </p:sp>
      <p:grpSp>
        <p:nvGrpSpPr>
          <p:cNvPr id="529" name="Google Shape;529;p5"/>
          <p:cNvGrpSpPr/>
          <p:nvPr/>
        </p:nvGrpSpPr>
        <p:grpSpPr>
          <a:xfrm rot="-431211">
            <a:off x="174421" y="5806013"/>
            <a:ext cx="609345" cy="957692"/>
            <a:chOff x="6946440" y="1188712"/>
            <a:chExt cx="457029" cy="718300"/>
          </a:xfrm>
        </p:grpSpPr>
        <p:sp>
          <p:nvSpPr>
            <p:cNvPr id="530" name="Google Shape;530;p5"/>
            <p:cNvSpPr/>
            <p:nvPr/>
          </p:nvSpPr>
          <p:spPr>
            <a:xfrm>
              <a:off x="7077040" y="1717049"/>
              <a:ext cx="161140" cy="85541"/>
            </a:xfrm>
            <a:custGeom>
              <a:avLst/>
              <a:gdLst/>
              <a:ahLst/>
              <a:cxnLst/>
              <a:rect l="l" t="t" r="r" b="b"/>
              <a:pathLst>
                <a:path w="2253" h="1196" extrusionOk="0">
                  <a:moveTo>
                    <a:pt x="1868" y="0"/>
                  </a:moveTo>
                  <a:cubicBezTo>
                    <a:pt x="1436" y="0"/>
                    <a:pt x="0" y="1158"/>
                    <a:pt x="0" y="1158"/>
                  </a:cubicBezTo>
                  <a:cubicBezTo>
                    <a:pt x="153" y="1184"/>
                    <a:pt x="297" y="1196"/>
                    <a:pt x="432" y="1196"/>
                  </a:cubicBezTo>
                  <a:cubicBezTo>
                    <a:pt x="1763" y="1196"/>
                    <a:pt x="2252" y="58"/>
                    <a:pt x="1899" y="2"/>
                  </a:cubicBezTo>
                  <a:cubicBezTo>
                    <a:pt x="1889" y="1"/>
                    <a:pt x="1879" y="0"/>
                    <a:pt x="186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31" name="Google Shape;531;p5"/>
            <p:cNvSpPr/>
            <p:nvPr/>
          </p:nvSpPr>
          <p:spPr>
            <a:xfrm>
              <a:off x="6946440" y="1378247"/>
              <a:ext cx="303470" cy="528766"/>
            </a:xfrm>
            <a:custGeom>
              <a:avLst/>
              <a:gdLst/>
              <a:ahLst/>
              <a:cxnLst/>
              <a:rect l="l" t="t" r="r" b="b"/>
              <a:pathLst>
                <a:path w="4243" h="7393" extrusionOk="0">
                  <a:moveTo>
                    <a:pt x="4162" y="0"/>
                  </a:moveTo>
                  <a:cubicBezTo>
                    <a:pt x="4129" y="0"/>
                    <a:pt x="4095" y="22"/>
                    <a:pt x="4090" y="66"/>
                  </a:cubicBezTo>
                  <a:cubicBezTo>
                    <a:pt x="4078" y="127"/>
                    <a:pt x="3177" y="6236"/>
                    <a:pt x="61" y="7246"/>
                  </a:cubicBezTo>
                  <a:cubicBezTo>
                    <a:pt x="25" y="7258"/>
                    <a:pt x="1" y="7295"/>
                    <a:pt x="13" y="7344"/>
                  </a:cubicBezTo>
                  <a:cubicBezTo>
                    <a:pt x="25" y="7368"/>
                    <a:pt x="61" y="7392"/>
                    <a:pt x="86" y="7392"/>
                  </a:cubicBezTo>
                  <a:lnTo>
                    <a:pt x="110" y="7392"/>
                  </a:lnTo>
                  <a:cubicBezTo>
                    <a:pt x="1449" y="6954"/>
                    <a:pt x="2581" y="5555"/>
                    <a:pt x="3396" y="3340"/>
                  </a:cubicBezTo>
                  <a:cubicBezTo>
                    <a:pt x="3773" y="2281"/>
                    <a:pt x="4065" y="1198"/>
                    <a:pt x="4236" y="90"/>
                  </a:cubicBezTo>
                  <a:cubicBezTo>
                    <a:pt x="4242" y="31"/>
                    <a:pt x="4202" y="0"/>
                    <a:pt x="416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32" name="Google Shape;532;p5"/>
            <p:cNvSpPr/>
            <p:nvPr/>
          </p:nvSpPr>
          <p:spPr>
            <a:xfrm>
              <a:off x="7105148" y="1188712"/>
              <a:ext cx="298320" cy="265635"/>
            </a:xfrm>
            <a:custGeom>
              <a:avLst/>
              <a:gdLst/>
              <a:ahLst/>
              <a:cxnLst/>
              <a:rect l="l" t="t" r="r" b="b"/>
              <a:pathLst>
                <a:path w="4171" h="3714" extrusionOk="0">
                  <a:moveTo>
                    <a:pt x="1805" y="0"/>
                  </a:moveTo>
                  <a:cubicBezTo>
                    <a:pt x="1761" y="0"/>
                    <a:pt x="1706" y="20"/>
                    <a:pt x="1640" y="63"/>
                  </a:cubicBezTo>
                  <a:cubicBezTo>
                    <a:pt x="1081" y="440"/>
                    <a:pt x="1" y="3714"/>
                    <a:pt x="1945" y="3714"/>
                  </a:cubicBezTo>
                  <a:cubicBezTo>
                    <a:pt x="1949" y="3714"/>
                    <a:pt x="1952" y="3714"/>
                    <a:pt x="1956" y="3714"/>
                  </a:cubicBezTo>
                  <a:cubicBezTo>
                    <a:pt x="3173" y="3702"/>
                    <a:pt x="4134" y="1207"/>
                    <a:pt x="4134" y="1207"/>
                  </a:cubicBezTo>
                  <a:cubicBezTo>
                    <a:pt x="4170" y="1021"/>
                    <a:pt x="4124" y="953"/>
                    <a:pt x="4037" y="953"/>
                  </a:cubicBezTo>
                  <a:cubicBezTo>
                    <a:pt x="3800" y="953"/>
                    <a:pt x="3258" y="1463"/>
                    <a:pt x="3258" y="1463"/>
                  </a:cubicBezTo>
                  <a:cubicBezTo>
                    <a:pt x="3258" y="1463"/>
                    <a:pt x="3769" y="574"/>
                    <a:pt x="3428" y="501"/>
                  </a:cubicBezTo>
                  <a:cubicBezTo>
                    <a:pt x="3413" y="498"/>
                    <a:pt x="3398" y="496"/>
                    <a:pt x="3383" y="496"/>
                  </a:cubicBezTo>
                  <a:cubicBezTo>
                    <a:pt x="3057" y="496"/>
                    <a:pt x="2735" y="1207"/>
                    <a:pt x="2735" y="1207"/>
                  </a:cubicBezTo>
                  <a:cubicBezTo>
                    <a:pt x="2735" y="1207"/>
                    <a:pt x="3149" y="100"/>
                    <a:pt x="2637" y="100"/>
                  </a:cubicBezTo>
                  <a:cubicBezTo>
                    <a:pt x="2126" y="100"/>
                    <a:pt x="1907" y="1049"/>
                    <a:pt x="1907" y="1049"/>
                  </a:cubicBezTo>
                  <a:cubicBezTo>
                    <a:pt x="1907" y="1049"/>
                    <a:pt x="2134" y="0"/>
                    <a:pt x="180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33" name="Google Shape;533;p5"/>
            <p:cNvSpPr/>
            <p:nvPr/>
          </p:nvSpPr>
          <p:spPr>
            <a:xfrm>
              <a:off x="7168303" y="1293564"/>
              <a:ext cx="164359" cy="142759"/>
            </a:xfrm>
            <a:custGeom>
              <a:avLst/>
              <a:gdLst/>
              <a:ahLst/>
              <a:cxnLst/>
              <a:rect l="l" t="t" r="r" b="b"/>
              <a:pathLst>
                <a:path w="2298" h="1996" extrusionOk="0">
                  <a:moveTo>
                    <a:pt x="870" y="1"/>
                  </a:moveTo>
                  <a:cubicBezTo>
                    <a:pt x="845" y="1"/>
                    <a:pt x="816" y="11"/>
                    <a:pt x="781" y="33"/>
                  </a:cubicBezTo>
                  <a:cubicBezTo>
                    <a:pt x="495" y="223"/>
                    <a:pt x="1" y="1995"/>
                    <a:pt x="945" y="1995"/>
                  </a:cubicBezTo>
                  <a:cubicBezTo>
                    <a:pt x="966" y="1995"/>
                    <a:pt x="989" y="1994"/>
                    <a:pt x="1012" y="1992"/>
                  </a:cubicBezTo>
                  <a:cubicBezTo>
                    <a:pt x="1621" y="1932"/>
                    <a:pt x="2278" y="666"/>
                    <a:pt x="2278" y="666"/>
                  </a:cubicBezTo>
                  <a:cubicBezTo>
                    <a:pt x="2297" y="572"/>
                    <a:pt x="2265" y="538"/>
                    <a:pt x="2207" y="538"/>
                  </a:cubicBezTo>
                  <a:cubicBezTo>
                    <a:pt x="2048" y="538"/>
                    <a:pt x="1694" y="800"/>
                    <a:pt x="1694" y="800"/>
                  </a:cubicBezTo>
                  <a:cubicBezTo>
                    <a:pt x="1694" y="800"/>
                    <a:pt x="1973" y="337"/>
                    <a:pt x="1791" y="301"/>
                  </a:cubicBezTo>
                  <a:cubicBezTo>
                    <a:pt x="1781" y="298"/>
                    <a:pt x="1771" y="297"/>
                    <a:pt x="1761" y="297"/>
                  </a:cubicBezTo>
                  <a:cubicBezTo>
                    <a:pt x="1589" y="297"/>
                    <a:pt x="1426" y="666"/>
                    <a:pt x="1426" y="666"/>
                  </a:cubicBezTo>
                  <a:cubicBezTo>
                    <a:pt x="1426" y="666"/>
                    <a:pt x="1633" y="82"/>
                    <a:pt x="1365" y="82"/>
                  </a:cubicBezTo>
                  <a:cubicBezTo>
                    <a:pt x="1097" y="82"/>
                    <a:pt x="988" y="593"/>
                    <a:pt x="988" y="593"/>
                  </a:cubicBezTo>
                  <a:cubicBezTo>
                    <a:pt x="988" y="593"/>
                    <a:pt x="1064" y="1"/>
                    <a:pt x="87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34" name="Google Shape;534;p5"/>
            <p:cNvSpPr/>
            <p:nvPr/>
          </p:nvSpPr>
          <p:spPr>
            <a:xfrm>
              <a:off x="7065096" y="1494400"/>
              <a:ext cx="106855" cy="141042"/>
            </a:xfrm>
            <a:custGeom>
              <a:avLst/>
              <a:gdLst/>
              <a:ahLst/>
              <a:cxnLst/>
              <a:rect l="l" t="t" r="r" b="b"/>
              <a:pathLst>
                <a:path w="1494" h="1972" extrusionOk="0">
                  <a:moveTo>
                    <a:pt x="395" y="0"/>
                  </a:moveTo>
                  <a:cubicBezTo>
                    <a:pt x="71" y="0"/>
                    <a:pt x="1" y="1404"/>
                    <a:pt x="1494" y="1971"/>
                  </a:cubicBezTo>
                  <a:cubicBezTo>
                    <a:pt x="1494" y="1971"/>
                    <a:pt x="800" y="158"/>
                    <a:pt x="447" y="12"/>
                  </a:cubicBezTo>
                  <a:cubicBezTo>
                    <a:pt x="429" y="4"/>
                    <a:pt x="412" y="0"/>
                    <a:pt x="39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35" name="Google Shape;535;p5"/>
            <p:cNvSpPr/>
            <p:nvPr/>
          </p:nvSpPr>
          <p:spPr>
            <a:xfrm>
              <a:off x="7208427" y="1436037"/>
              <a:ext cx="150126" cy="100275"/>
            </a:xfrm>
            <a:custGeom>
              <a:avLst/>
              <a:gdLst/>
              <a:ahLst/>
              <a:cxnLst/>
              <a:rect l="l" t="t" r="r" b="b"/>
              <a:pathLst>
                <a:path w="2099" h="1402" extrusionOk="0">
                  <a:moveTo>
                    <a:pt x="1717" y="0"/>
                  </a:moveTo>
                  <a:cubicBezTo>
                    <a:pt x="1327" y="0"/>
                    <a:pt x="1" y="1400"/>
                    <a:pt x="1" y="1400"/>
                  </a:cubicBezTo>
                  <a:cubicBezTo>
                    <a:pt x="35" y="1401"/>
                    <a:pt x="68" y="1402"/>
                    <a:pt x="101" y="1402"/>
                  </a:cubicBezTo>
                  <a:cubicBezTo>
                    <a:pt x="1686" y="1402"/>
                    <a:pt x="2098" y="0"/>
                    <a:pt x="171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536" name="Google Shape;536;p5"/>
          <p:cNvGrpSpPr/>
          <p:nvPr/>
        </p:nvGrpSpPr>
        <p:grpSpPr>
          <a:xfrm>
            <a:off x="11708829" y="6176905"/>
            <a:ext cx="483043" cy="621171"/>
            <a:chOff x="4888595" y="1637874"/>
            <a:chExt cx="517251" cy="665159"/>
          </a:xfrm>
        </p:grpSpPr>
        <p:sp>
          <p:nvSpPr>
            <p:cNvPr id="537" name="Google Shape;537;p5"/>
            <p:cNvSpPr/>
            <p:nvPr/>
          </p:nvSpPr>
          <p:spPr>
            <a:xfrm>
              <a:off x="5133345" y="1866817"/>
              <a:ext cx="83610" cy="160282"/>
            </a:xfrm>
            <a:custGeom>
              <a:avLst/>
              <a:gdLst/>
              <a:ahLst/>
              <a:cxnLst/>
              <a:rect l="l" t="t" r="r" b="b"/>
              <a:pathLst>
                <a:path w="1169" h="2241" extrusionOk="0">
                  <a:moveTo>
                    <a:pt x="354" y="0"/>
                  </a:moveTo>
                  <a:cubicBezTo>
                    <a:pt x="323" y="0"/>
                    <a:pt x="294" y="12"/>
                    <a:pt x="268" y="38"/>
                  </a:cubicBezTo>
                  <a:cubicBezTo>
                    <a:pt x="1" y="318"/>
                    <a:pt x="74" y="2241"/>
                    <a:pt x="74" y="2241"/>
                  </a:cubicBezTo>
                  <a:cubicBezTo>
                    <a:pt x="1169" y="1201"/>
                    <a:pt x="665" y="0"/>
                    <a:pt x="354" y="0"/>
                  </a:cubicBezTo>
                  <a:close/>
                </a:path>
              </a:pathLst>
            </a:custGeom>
            <a:solidFill>
              <a:srgbClr val="F492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38" name="Google Shape;538;p5"/>
            <p:cNvSpPr/>
            <p:nvPr/>
          </p:nvSpPr>
          <p:spPr>
            <a:xfrm>
              <a:off x="5200361" y="1966877"/>
              <a:ext cx="83610" cy="161212"/>
            </a:xfrm>
            <a:custGeom>
              <a:avLst/>
              <a:gdLst/>
              <a:ahLst/>
              <a:cxnLst/>
              <a:rect l="l" t="t" r="r" b="b"/>
              <a:pathLst>
                <a:path w="1169" h="2254" extrusionOk="0">
                  <a:moveTo>
                    <a:pt x="364" y="1"/>
                  </a:moveTo>
                  <a:cubicBezTo>
                    <a:pt x="333" y="1"/>
                    <a:pt x="305" y="13"/>
                    <a:pt x="281" y="39"/>
                  </a:cubicBezTo>
                  <a:cubicBezTo>
                    <a:pt x="1" y="318"/>
                    <a:pt x="74" y="2253"/>
                    <a:pt x="74" y="2253"/>
                  </a:cubicBezTo>
                  <a:cubicBezTo>
                    <a:pt x="1169" y="1203"/>
                    <a:pt x="665" y="1"/>
                    <a:pt x="364" y="1"/>
                  </a:cubicBezTo>
                  <a:close/>
                </a:path>
              </a:pathLst>
            </a:custGeom>
            <a:solidFill>
              <a:srgbClr val="F492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39" name="Google Shape;539;p5"/>
            <p:cNvSpPr/>
            <p:nvPr/>
          </p:nvSpPr>
          <p:spPr>
            <a:xfrm>
              <a:off x="5005605" y="2008432"/>
              <a:ext cx="165217" cy="78317"/>
            </a:xfrm>
            <a:custGeom>
              <a:avLst/>
              <a:gdLst/>
              <a:ahLst/>
              <a:cxnLst/>
              <a:rect l="l" t="t" r="r" b="b"/>
              <a:pathLst>
                <a:path w="2310" h="1095" extrusionOk="0">
                  <a:moveTo>
                    <a:pt x="386" y="0"/>
                  </a:moveTo>
                  <a:cubicBezTo>
                    <a:pt x="368" y="0"/>
                    <a:pt x="353" y="2"/>
                    <a:pt x="338" y="5"/>
                  </a:cubicBezTo>
                  <a:cubicBezTo>
                    <a:pt x="1" y="79"/>
                    <a:pt x="514" y="1094"/>
                    <a:pt x="1710" y="1094"/>
                  </a:cubicBezTo>
                  <a:cubicBezTo>
                    <a:pt x="1894" y="1094"/>
                    <a:pt x="2094" y="1070"/>
                    <a:pt x="2310" y="1015"/>
                  </a:cubicBezTo>
                  <a:cubicBezTo>
                    <a:pt x="2310" y="1015"/>
                    <a:pt x="833" y="0"/>
                    <a:pt x="386" y="0"/>
                  </a:cubicBezTo>
                  <a:close/>
                </a:path>
              </a:pathLst>
            </a:custGeom>
            <a:solidFill>
              <a:srgbClr val="F492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40" name="Google Shape;540;p5"/>
            <p:cNvSpPr/>
            <p:nvPr/>
          </p:nvSpPr>
          <p:spPr>
            <a:xfrm>
              <a:off x="5083493" y="2163564"/>
              <a:ext cx="173514" cy="55144"/>
            </a:xfrm>
            <a:custGeom>
              <a:avLst/>
              <a:gdLst/>
              <a:ahLst/>
              <a:cxnLst/>
              <a:rect l="l" t="t" r="r" b="b"/>
              <a:pathLst>
                <a:path w="2426" h="771" extrusionOk="0">
                  <a:moveTo>
                    <a:pt x="469" y="0"/>
                  </a:moveTo>
                  <a:cubicBezTo>
                    <a:pt x="373" y="0"/>
                    <a:pt x="296" y="12"/>
                    <a:pt x="247" y="39"/>
                  </a:cubicBezTo>
                  <a:cubicBezTo>
                    <a:pt x="0" y="171"/>
                    <a:pt x="501" y="770"/>
                    <a:pt x="1343" y="770"/>
                  </a:cubicBezTo>
                  <a:cubicBezTo>
                    <a:pt x="1662" y="770"/>
                    <a:pt x="2031" y="684"/>
                    <a:pt x="2426" y="453"/>
                  </a:cubicBezTo>
                  <a:cubicBezTo>
                    <a:pt x="2426" y="453"/>
                    <a:pt x="1069" y="0"/>
                    <a:pt x="469" y="0"/>
                  </a:cubicBezTo>
                  <a:close/>
                </a:path>
              </a:pathLst>
            </a:custGeom>
            <a:solidFill>
              <a:srgbClr val="F492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41" name="Google Shape;541;p5"/>
            <p:cNvSpPr/>
            <p:nvPr/>
          </p:nvSpPr>
          <p:spPr>
            <a:xfrm>
              <a:off x="5069833" y="1809456"/>
              <a:ext cx="336013" cy="493577"/>
            </a:xfrm>
            <a:custGeom>
              <a:avLst/>
              <a:gdLst/>
              <a:ahLst/>
              <a:cxnLst/>
              <a:rect l="l" t="t" r="r" b="b"/>
              <a:pathLst>
                <a:path w="4698" h="6901" extrusionOk="0">
                  <a:moveTo>
                    <a:pt x="85" y="0"/>
                  </a:moveTo>
                  <a:cubicBezTo>
                    <a:pt x="37" y="0"/>
                    <a:pt x="0" y="37"/>
                    <a:pt x="12" y="73"/>
                  </a:cubicBezTo>
                  <a:cubicBezTo>
                    <a:pt x="12" y="122"/>
                    <a:pt x="195" y="4418"/>
                    <a:pt x="4576" y="6888"/>
                  </a:cubicBezTo>
                  <a:cubicBezTo>
                    <a:pt x="4576" y="6901"/>
                    <a:pt x="4600" y="6901"/>
                    <a:pt x="4613" y="6901"/>
                  </a:cubicBezTo>
                  <a:cubicBezTo>
                    <a:pt x="4637" y="6901"/>
                    <a:pt x="4661" y="6888"/>
                    <a:pt x="4674" y="6864"/>
                  </a:cubicBezTo>
                  <a:cubicBezTo>
                    <a:pt x="4698" y="6828"/>
                    <a:pt x="4674" y="6791"/>
                    <a:pt x="4637" y="6767"/>
                  </a:cubicBezTo>
                  <a:cubicBezTo>
                    <a:pt x="341" y="4333"/>
                    <a:pt x="158" y="110"/>
                    <a:pt x="158" y="73"/>
                  </a:cubicBezTo>
                  <a:cubicBezTo>
                    <a:pt x="158" y="37"/>
                    <a:pt x="122" y="0"/>
                    <a:pt x="85" y="0"/>
                  </a:cubicBezTo>
                  <a:close/>
                </a:path>
              </a:pathLst>
            </a:custGeom>
            <a:solidFill>
              <a:srgbClr val="5996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42" name="Google Shape;542;p5"/>
            <p:cNvSpPr/>
            <p:nvPr/>
          </p:nvSpPr>
          <p:spPr>
            <a:xfrm>
              <a:off x="4888595" y="1637874"/>
              <a:ext cx="298535" cy="264776"/>
            </a:xfrm>
            <a:custGeom>
              <a:avLst/>
              <a:gdLst/>
              <a:ahLst/>
              <a:cxnLst/>
              <a:rect l="l" t="t" r="r" b="b"/>
              <a:pathLst>
                <a:path w="4174" h="3702" extrusionOk="0">
                  <a:moveTo>
                    <a:pt x="2369" y="0"/>
                  </a:moveTo>
                  <a:cubicBezTo>
                    <a:pt x="2040" y="0"/>
                    <a:pt x="2267" y="1048"/>
                    <a:pt x="2267" y="1048"/>
                  </a:cubicBezTo>
                  <a:cubicBezTo>
                    <a:pt x="2267" y="1048"/>
                    <a:pt x="2047" y="99"/>
                    <a:pt x="1536" y="99"/>
                  </a:cubicBezTo>
                  <a:cubicBezTo>
                    <a:pt x="1025" y="99"/>
                    <a:pt x="1439" y="1194"/>
                    <a:pt x="1439" y="1194"/>
                  </a:cubicBezTo>
                  <a:cubicBezTo>
                    <a:pt x="1439" y="1194"/>
                    <a:pt x="1117" y="484"/>
                    <a:pt x="791" y="484"/>
                  </a:cubicBezTo>
                  <a:cubicBezTo>
                    <a:pt x="776" y="484"/>
                    <a:pt x="761" y="485"/>
                    <a:pt x="745" y="489"/>
                  </a:cubicBezTo>
                  <a:cubicBezTo>
                    <a:pt x="405" y="562"/>
                    <a:pt x="916" y="1450"/>
                    <a:pt x="916" y="1450"/>
                  </a:cubicBezTo>
                  <a:cubicBezTo>
                    <a:pt x="916" y="1450"/>
                    <a:pt x="366" y="946"/>
                    <a:pt x="130" y="946"/>
                  </a:cubicBezTo>
                  <a:cubicBezTo>
                    <a:pt x="45" y="946"/>
                    <a:pt x="0" y="1013"/>
                    <a:pt x="39" y="1194"/>
                  </a:cubicBezTo>
                  <a:cubicBezTo>
                    <a:pt x="39" y="1194"/>
                    <a:pt x="1001" y="3689"/>
                    <a:pt x="2206" y="3701"/>
                  </a:cubicBezTo>
                  <a:cubicBezTo>
                    <a:pt x="2209" y="3701"/>
                    <a:pt x="2213" y="3701"/>
                    <a:pt x="2217" y="3701"/>
                  </a:cubicBezTo>
                  <a:cubicBezTo>
                    <a:pt x="4173" y="3701"/>
                    <a:pt x="3093" y="427"/>
                    <a:pt x="2534" y="63"/>
                  </a:cubicBezTo>
                  <a:cubicBezTo>
                    <a:pt x="2468" y="19"/>
                    <a:pt x="2413" y="0"/>
                    <a:pt x="2369" y="0"/>
                  </a:cubicBezTo>
                  <a:close/>
                </a:path>
              </a:pathLst>
            </a:custGeom>
            <a:solidFill>
              <a:srgbClr val="F69D8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43" name="Google Shape;543;p5"/>
            <p:cNvSpPr/>
            <p:nvPr/>
          </p:nvSpPr>
          <p:spPr>
            <a:xfrm>
              <a:off x="4959616" y="1741867"/>
              <a:ext cx="164144" cy="142759"/>
            </a:xfrm>
            <a:custGeom>
              <a:avLst/>
              <a:gdLst/>
              <a:ahLst/>
              <a:cxnLst/>
              <a:rect l="l" t="t" r="r" b="b"/>
              <a:pathLst>
                <a:path w="2295" h="1996" extrusionOk="0">
                  <a:moveTo>
                    <a:pt x="1428" y="0"/>
                  </a:moveTo>
                  <a:cubicBezTo>
                    <a:pt x="1234" y="0"/>
                    <a:pt x="1310" y="592"/>
                    <a:pt x="1310" y="592"/>
                  </a:cubicBezTo>
                  <a:cubicBezTo>
                    <a:pt x="1310" y="592"/>
                    <a:pt x="1201" y="93"/>
                    <a:pt x="933" y="93"/>
                  </a:cubicBezTo>
                  <a:cubicBezTo>
                    <a:pt x="665" y="93"/>
                    <a:pt x="872" y="665"/>
                    <a:pt x="872" y="665"/>
                  </a:cubicBezTo>
                  <a:cubicBezTo>
                    <a:pt x="872" y="665"/>
                    <a:pt x="705" y="298"/>
                    <a:pt x="531" y="298"/>
                  </a:cubicBezTo>
                  <a:cubicBezTo>
                    <a:pt x="523" y="298"/>
                    <a:pt x="515" y="299"/>
                    <a:pt x="507" y="300"/>
                  </a:cubicBezTo>
                  <a:cubicBezTo>
                    <a:pt x="324" y="337"/>
                    <a:pt x="604" y="799"/>
                    <a:pt x="604" y="799"/>
                  </a:cubicBezTo>
                  <a:cubicBezTo>
                    <a:pt x="604" y="799"/>
                    <a:pt x="252" y="532"/>
                    <a:pt x="92" y="532"/>
                  </a:cubicBezTo>
                  <a:cubicBezTo>
                    <a:pt x="33" y="532"/>
                    <a:pt x="0" y="568"/>
                    <a:pt x="20" y="665"/>
                  </a:cubicBezTo>
                  <a:cubicBezTo>
                    <a:pt x="20" y="665"/>
                    <a:pt x="677" y="1943"/>
                    <a:pt x="1286" y="1992"/>
                  </a:cubicBezTo>
                  <a:cubicBezTo>
                    <a:pt x="1312" y="1994"/>
                    <a:pt x="1337" y="1996"/>
                    <a:pt x="1362" y="1996"/>
                  </a:cubicBezTo>
                  <a:cubicBezTo>
                    <a:pt x="2294" y="1996"/>
                    <a:pt x="1802" y="222"/>
                    <a:pt x="1517" y="33"/>
                  </a:cubicBezTo>
                  <a:cubicBezTo>
                    <a:pt x="1482" y="10"/>
                    <a:pt x="1453" y="0"/>
                    <a:pt x="1428" y="0"/>
                  </a:cubicBezTo>
                  <a:close/>
                </a:path>
              </a:pathLst>
            </a:custGeom>
            <a:solidFill>
              <a:srgbClr val="F0575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544" name="Google Shape;544;p5"/>
          <p:cNvGrpSpPr/>
          <p:nvPr/>
        </p:nvGrpSpPr>
        <p:grpSpPr>
          <a:xfrm>
            <a:off x="11391021" y="6343858"/>
            <a:ext cx="800841" cy="514101"/>
            <a:chOff x="4805986" y="2011078"/>
            <a:chExt cx="857555" cy="550509"/>
          </a:xfrm>
        </p:grpSpPr>
        <p:sp>
          <p:nvSpPr>
            <p:cNvPr id="545" name="Google Shape;545;p5"/>
            <p:cNvSpPr/>
            <p:nvPr/>
          </p:nvSpPr>
          <p:spPr>
            <a:xfrm>
              <a:off x="5135991" y="2240522"/>
              <a:ext cx="97271" cy="159138"/>
            </a:xfrm>
            <a:custGeom>
              <a:avLst/>
              <a:gdLst/>
              <a:ahLst/>
              <a:cxnLst/>
              <a:rect l="l" t="t" r="r" b="b"/>
              <a:pathLst>
                <a:path w="1360" h="2225" extrusionOk="0">
                  <a:moveTo>
                    <a:pt x="272" y="0"/>
                  </a:moveTo>
                  <a:cubicBezTo>
                    <a:pt x="221" y="0"/>
                    <a:pt x="181" y="23"/>
                    <a:pt x="158" y="70"/>
                  </a:cubicBezTo>
                  <a:cubicBezTo>
                    <a:pt x="0" y="423"/>
                    <a:pt x="706" y="2224"/>
                    <a:pt x="706" y="2224"/>
                  </a:cubicBezTo>
                  <a:cubicBezTo>
                    <a:pt x="1359" y="939"/>
                    <a:pt x="599" y="0"/>
                    <a:pt x="272" y="0"/>
                  </a:cubicBezTo>
                  <a:close/>
                </a:path>
              </a:pathLst>
            </a:custGeom>
            <a:solidFill>
              <a:srgbClr val="F492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46" name="Google Shape;546;p5"/>
            <p:cNvSpPr/>
            <p:nvPr/>
          </p:nvSpPr>
          <p:spPr>
            <a:xfrm>
              <a:off x="5036718" y="2395226"/>
              <a:ext cx="149840" cy="84611"/>
            </a:xfrm>
            <a:custGeom>
              <a:avLst/>
              <a:gdLst/>
              <a:ahLst/>
              <a:cxnLst/>
              <a:rect l="l" t="t" r="r" b="b"/>
              <a:pathLst>
                <a:path w="2095" h="1183" extrusionOk="0">
                  <a:moveTo>
                    <a:pt x="2094" y="1"/>
                  </a:moveTo>
                  <a:cubicBezTo>
                    <a:pt x="2094" y="1"/>
                    <a:pt x="244" y="560"/>
                    <a:pt x="74" y="913"/>
                  </a:cubicBezTo>
                  <a:cubicBezTo>
                    <a:pt x="0" y="1056"/>
                    <a:pt x="203" y="1183"/>
                    <a:pt x="516" y="1183"/>
                  </a:cubicBezTo>
                  <a:cubicBezTo>
                    <a:pt x="978" y="1183"/>
                    <a:pt x="1681" y="907"/>
                    <a:pt x="2094" y="1"/>
                  </a:cubicBezTo>
                  <a:close/>
                </a:path>
              </a:pathLst>
            </a:custGeom>
            <a:solidFill>
              <a:srgbClr val="F492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47" name="Google Shape;547;p5"/>
            <p:cNvSpPr/>
            <p:nvPr/>
          </p:nvSpPr>
          <p:spPr>
            <a:xfrm>
              <a:off x="5134560" y="2460526"/>
              <a:ext cx="150340" cy="84611"/>
            </a:xfrm>
            <a:custGeom>
              <a:avLst/>
              <a:gdLst/>
              <a:ahLst/>
              <a:cxnLst/>
              <a:rect l="l" t="t" r="r" b="b"/>
              <a:pathLst>
                <a:path w="2102" h="1183" extrusionOk="0">
                  <a:moveTo>
                    <a:pt x="2101" y="0"/>
                  </a:moveTo>
                  <a:cubicBezTo>
                    <a:pt x="2101" y="0"/>
                    <a:pt x="251" y="560"/>
                    <a:pt x="69" y="913"/>
                  </a:cubicBezTo>
                  <a:cubicBezTo>
                    <a:pt x="0" y="1056"/>
                    <a:pt x="205" y="1182"/>
                    <a:pt x="520" y="1182"/>
                  </a:cubicBezTo>
                  <a:cubicBezTo>
                    <a:pt x="985" y="1182"/>
                    <a:pt x="1688" y="907"/>
                    <a:pt x="2101" y="0"/>
                  </a:cubicBezTo>
                  <a:close/>
                </a:path>
              </a:pathLst>
            </a:custGeom>
            <a:solidFill>
              <a:srgbClr val="F492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48" name="Google Shape;548;p5"/>
            <p:cNvSpPr/>
            <p:nvPr/>
          </p:nvSpPr>
          <p:spPr>
            <a:xfrm>
              <a:off x="4933725" y="2306967"/>
              <a:ext cx="173585" cy="49851"/>
            </a:xfrm>
            <a:custGeom>
              <a:avLst/>
              <a:gdLst/>
              <a:ahLst/>
              <a:cxnLst/>
              <a:rect l="l" t="t" r="r" b="b"/>
              <a:pathLst>
                <a:path w="2427" h="697" extrusionOk="0">
                  <a:moveTo>
                    <a:pt x="604" y="1"/>
                  </a:moveTo>
                  <a:cubicBezTo>
                    <a:pt x="424" y="1"/>
                    <a:pt x="282" y="19"/>
                    <a:pt x="212" y="66"/>
                  </a:cubicBezTo>
                  <a:cubicBezTo>
                    <a:pt x="0" y="221"/>
                    <a:pt x="463" y="696"/>
                    <a:pt x="1193" y="696"/>
                  </a:cubicBezTo>
                  <a:cubicBezTo>
                    <a:pt x="1555" y="696"/>
                    <a:pt x="1983" y="580"/>
                    <a:pt x="2427" y="249"/>
                  </a:cubicBezTo>
                  <a:cubicBezTo>
                    <a:pt x="2427" y="249"/>
                    <a:pt x="1262" y="1"/>
                    <a:pt x="604" y="1"/>
                  </a:cubicBezTo>
                  <a:close/>
                </a:path>
              </a:pathLst>
            </a:custGeom>
            <a:solidFill>
              <a:srgbClr val="F492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49" name="Google Shape;549;p5"/>
            <p:cNvSpPr/>
            <p:nvPr/>
          </p:nvSpPr>
          <p:spPr>
            <a:xfrm>
              <a:off x="4997595" y="2191243"/>
              <a:ext cx="665946" cy="370344"/>
            </a:xfrm>
            <a:custGeom>
              <a:avLst/>
              <a:gdLst/>
              <a:ahLst/>
              <a:cxnLst/>
              <a:rect l="l" t="t" r="r" b="b"/>
              <a:pathLst>
                <a:path w="9311" h="5178" extrusionOk="0">
                  <a:moveTo>
                    <a:pt x="78" y="0"/>
                  </a:moveTo>
                  <a:cubicBezTo>
                    <a:pt x="68" y="0"/>
                    <a:pt x="58" y="2"/>
                    <a:pt x="49" y="5"/>
                  </a:cubicBezTo>
                  <a:cubicBezTo>
                    <a:pt x="12" y="29"/>
                    <a:pt x="0" y="78"/>
                    <a:pt x="24" y="114"/>
                  </a:cubicBezTo>
                  <a:cubicBezTo>
                    <a:pt x="49" y="163"/>
                    <a:pt x="2897" y="5177"/>
                    <a:pt x="8836" y="5177"/>
                  </a:cubicBezTo>
                  <a:lnTo>
                    <a:pt x="9201" y="5177"/>
                  </a:lnTo>
                  <a:cubicBezTo>
                    <a:pt x="9310" y="5177"/>
                    <a:pt x="9310" y="5019"/>
                    <a:pt x="9201" y="5019"/>
                  </a:cubicBezTo>
                  <a:cubicBezTo>
                    <a:pt x="9074" y="5023"/>
                    <a:pt x="8948" y="5026"/>
                    <a:pt x="8824" y="5026"/>
                  </a:cubicBezTo>
                  <a:cubicBezTo>
                    <a:pt x="2983" y="5026"/>
                    <a:pt x="182" y="89"/>
                    <a:pt x="158" y="41"/>
                  </a:cubicBezTo>
                  <a:cubicBezTo>
                    <a:pt x="140" y="14"/>
                    <a:pt x="108" y="0"/>
                    <a:pt x="78" y="0"/>
                  </a:cubicBezTo>
                  <a:close/>
                </a:path>
              </a:pathLst>
            </a:custGeom>
            <a:solidFill>
              <a:srgbClr val="5996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50" name="Google Shape;550;p5"/>
            <p:cNvSpPr/>
            <p:nvPr/>
          </p:nvSpPr>
          <p:spPr>
            <a:xfrm>
              <a:off x="4805986" y="2011078"/>
              <a:ext cx="347456" cy="258053"/>
            </a:xfrm>
            <a:custGeom>
              <a:avLst/>
              <a:gdLst/>
              <a:ahLst/>
              <a:cxnLst/>
              <a:rect l="l" t="t" r="r" b="b"/>
              <a:pathLst>
                <a:path w="4858" h="3608" extrusionOk="0">
                  <a:moveTo>
                    <a:pt x="2005" y="0"/>
                  </a:moveTo>
                  <a:cubicBezTo>
                    <a:pt x="1556" y="0"/>
                    <a:pt x="2180" y="1027"/>
                    <a:pt x="2180" y="1027"/>
                  </a:cubicBezTo>
                  <a:cubicBezTo>
                    <a:pt x="2180" y="1027"/>
                    <a:pt x="1760" y="347"/>
                    <a:pt x="1319" y="347"/>
                  </a:cubicBezTo>
                  <a:cubicBezTo>
                    <a:pt x="1273" y="347"/>
                    <a:pt x="1228" y="354"/>
                    <a:pt x="1182" y="370"/>
                  </a:cubicBezTo>
                  <a:cubicBezTo>
                    <a:pt x="695" y="528"/>
                    <a:pt x="1450" y="1441"/>
                    <a:pt x="1450" y="1441"/>
                  </a:cubicBezTo>
                  <a:cubicBezTo>
                    <a:pt x="1450" y="1441"/>
                    <a:pt x="1006" y="969"/>
                    <a:pt x="691" y="969"/>
                  </a:cubicBezTo>
                  <a:cubicBezTo>
                    <a:pt x="644" y="969"/>
                    <a:pt x="601" y="979"/>
                    <a:pt x="562" y="1003"/>
                  </a:cubicBezTo>
                  <a:cubicBezTo>
                    <a:pt x="257" y="1173"/>
                    <a:pt x="1036" y="1855"/>
                    <a:pt x="1036" y="1855"/>
                  </a:cubicBezTo>
                  <a:cubicBezTo>
                    <a:pt x="1036" y="1855"/>
                    <a:pt x="497" y="1611"/>
                    <a:pt x="221" y="1611"/>
                  </a:cubicBezTo>
                  <a:cubicBezTo>
                    <a:pt x="74" y="1611"/>
                    <a:pt x="1" y="1680"/>
                    <a:pt x="123" y="1891"/>
                  </a:cubicBezTo>
                  <a:cubicBezTo>
                    <a:pt x="123" y="1891"/>
                    <a:pt x="1566" y="3607"/>
                    <a:pt x="2687" y="3607"/>
                  </a:cubicBezTo>
                  <a:cubicBezTo>
                    <a:pt x="2793" y="3607"/>
                    <a:pt x="2897" y="3592"/>
                    <a:pt x="2996" y="3558"/>
                  </a:cubicBezTo>
                  <a:cubicBezTo>
                    <a:pt x="4858" y="2938"/>
                    <a:pt x="2764" y="175"/>
                    <a:pt x="2119" y="17"/>
                  </a:cubicBezTo>
                  <a:cubicBezTo>
                    <a:pt x="2075" y="5"/>
                    <a:pt x="2037" y="0"/>
                    <a:pt x="2005" y="0"/>
                  </a:cubicBezTo>
                  <a:close/>
                </a:path>
              </a:pathLst>
            </a:custGeom>
            <a:solidFill>
              <a:srgbClr val="8146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51" name="Google Shape;551;p5"/>
            <p:cNvSpPr/>
            <p:nvPr/>
          </p:nvSpPr>
          <p:spPr>
            <a:xfrm>
              <a:off x="4897392" y="2108349"/>
              <a:ext cx="193397" cy="139326"/>
            </a:xfrm>
            <a:custGeom>
              <a:avLst/>
              <a:gdLst/>
              <a:ahLst/>
              <a:cxnLst/>
              <a:rect l="l" t="t" r="r" b="b"/>
              <a:pathLst>
                <a:path w="2704" h="1948" extrusionOk="0">
                  <a:moveTo>
                    <a:pt x="1226" y="0"/>
                  </a:moveTo>
                  <a:cubicBezTo>
                    <a:pt x="976" y="0"/>
                    <a:pt x="1267" y="604"/>
                    <a:pt x="1267" y="604"/>
                  </a:cubicBezTo>
                  <a:cubicBezTo>
                    <a:pt x="1267" y="604"/>
                    <a:pt x="1045" y="240"/>
                    <a:pt x="812" y="240"/>
                  </a:cubicBezTo>
                  <a:cubicBezTo>
                    <a:pt x="789" y="240"/>
                    <a:pt x="767" y="244"/>
                    <a:pt x="744" y="251"/>
                  </a:cubicBezTo>
                  <a:cubicBezTo>
                    <a:pt x="488" y="336"/>
                    <a:pt x="890" y="823"/>
                    <a:pt x="890" y="823"/>
                  </a:cubicBezTo>
                  <a:cubicBezTo>
                    <a:pt x="890" y="823"/>
                    <a:pt x="659" y="574"/>
                    <a:pt x="487" y="574"/>
                  </a:cubicBezTo>
                  <a:cubicBezTo>
                    <a:pt x="462" y="574"/>
                    <a:pt x="437" y="579"/>
                    <a:pt x="415" y="592"/>
                  </a:cubicBezTo>
                  <a:cubicBezTo>
                    <a:pt x="257" y="677"/>
                    <a:pt x="671" y="1042"/>
                    <a:pt x="671" y="1042"/>
                  </a:cubicBezTo>
                  <a:cubicBezTo>
                    <a:pt x="671" y="1042"/>
                    <a:pt x="369" y="945"/>
                    <a:pt x="184" y="945"/>
                  </a:cubicBezTo>
                  <a:cubicBezTo>
                    <a:pt x="70" y="945"/>
                    <a:pt x="0" y="982"/>
                    <a:pt x="75" y="1103"/>
                  </a:cubicBezTo>
                  <a:cubicBezTo>
                    <a:pt x="75" y="1103"/>
                    <a:pt x="961" y="1948"/>
                    <a:pt x="1566" y="1948"/>
                  </a:cubicBezTo>
                  <a:cubicBezTo>
                    <a:pt x="1614" y="1948"/>
                    <a:pt x="1661" y="1942"/>
                    <a:pt x="1705" y="1931"/>
                  </a:cubicBezTo>
                  <a:cubicBezTo>
                    <a:pt x="2703" y="1687"/>
                    <a:pt x="1620" y="93"/>
                    <a:pt x="1279" y="8"/>
                  </a:cubicBezTo>
                  <a:cubicBezTo>
                    <a:pt x="1259" y="3"/>
                    <a:pt x="1242" y="0"/>
                    <a:pt x="1226" y="0"/>
                  </a:cubicBezTo>
                  <a:close/>
                </a:path>
              </a:pathLst>
            </a:custGeom>
            <a:solidFill>
              <a:srgbClr val="4E25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552" name="Google Shape;552;p5"/>
          <p:cNvGrpSpPr/>
          <p:nvPr/>
        </p:nvGrpSpPr>
        <p:grpSpPr>
          <a:xfrm>
            <a:off x="-11" y="6064761"/>
            <a:ext cx="435761" cy="684780"/>
            <a:chOff x="6946440" y="1188712"/>
            <a:chExt cx="457029" cy="718300"/>
          </a:xfrm>
        </p:grpSpPr>
        <p:sp>
          <p:nvSpPr>
            <p:cNvPr id="553" name="Google Shape;553;p5"/>
            <p:cNvSpPr/>
            <p:nvPr/>
          </p:nvSpPr>
          <p:spPr>
            <a:xfrm>
              <a:off x="7077040" y="1717049"/>
              <a:ext cx="161140" cy="85541"/>
            </a:xfrm>
            <a:custGeom>
              <a:avLst/>
              <a:gdLst/>
              <a:ahLst/>
              <a:cxnLst/>
              <a:rect l="l" t="t" r="r" b="b"/>
              <a:pathLst>
                <a:path w="2253" h="1196" extrusionOk="0">
                  <a:moveTo>
                    <a:pt x="1868" y="0"/>
                  </a:moveTo>
                  <a:cubicBezTo>
                    <a:pt x="1436" y="0"/>
                    <a:pt x="0" y="1158"/>
                    <a:pt x="0" y="1158"/>
                  </a:cubicBezTo>
                  <a:cubicBezTo>
                    <a:pt x="153" y="1184"/>
                    <a:pt x="297" y="1196"/>
                    <a:pt x="432" y="1196"/>
                  </a:cubicBezTo>
                  <a:cubicBezTo>
                    <a:pt x="1763" y="1196"/>
                    <a:pt x="2252" y="58"/>
                    <a:pt x="1899" y="2"/>
                  </a:cubicBezTo>
                  <a:cubicBezTo>
                    <a:pt x="1889" y="1"/>
                    <a:pt x="1879" y="0"/>
                    <a:pt x="1868" y="0"/>
                  </a:cubicBezTo>
                  <a:close/>
                </a:path>
              </a:pathLst>
            </a:custGeom>
            <a:solidFill>
              <a:srgbClr val="F492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54" name="Google Shape;554;p5"/>
            <p:cNvSpPr/>
            <p:nvPr/>
          </p:nvSpPr>
          <p:spPr>
            <a:xfrm>
              <a:off x="6946440" y="1378247"/>
              <a:ext cx="303470" cy="528766"/>
            </a:xfrm>
            <a:custGeom>
              <a:avLst/>
              <a:gdLst/>
              <a:ahLst/>
              <a:cxnLst/>
              <a:rect l="l" t="t" r="r" b="b"/>
              <a:pathLst>
                <a:path w="4243" h="7393" extrusionOk="0">
                  <a:moveTo>
                    <a:pt x="4162" y="0"/>
                  </a:moveTo>
                  <a:cubicBezTo>
                    <a:pt x="4129" y="0"/>
                    <a:pt x="4095" y="22"/>
                    <a:pt x="4090" y="66"/>
                  </a:cubicBezTo>
                  <a:cubicBezTo>
                    <a:pt x="4078" y="127"/>
                    <a:pt x="3177" y="6236"/>
                    <a:pt x="61" y="7246"/>
                  </a:cubicBezTo>
                  <a:cubicBezTo>
                    <a:pt x="25" y="7258"/>
                    <a:pt x="1" y="7295"/>
                    <a:pt x="13" y="7344"/>
                  </a:cubicBezTo>
                  <a:cubicBezTo>
                    <a:pt x="25" y="7368"/>
                    <a:pt x="61" y="7392"/>
                    <a:pt x="86" y="7392"/>
                  </a:cubicBezTo>
                  <a:lnTo>
                    <a:pt x="110" y="7392"/>
                  </a:lnTo>
                  <a:cubicBezTo>
                    <a:pt x="1449" y="6954"/>
                    <a:pt x="2581" y="5555"/>
                    <a:pt x="3396" y="3340"/>
                  </a:cubicBezTo>
                  <a:cubicBezTo>
                    <a:pt x="3773" y="2281"/>
                    <a:pt x="4065" y="1198"/>
                    <a:pt x="4236" y="90"/>
                  </a:cubicBezTo>
                  <a:cubicBezTo>
                    <a:pt x="4242" y="31"/>
                    <a:pt x="4202" y="0"/>
                    <a:pt x="4162" y="0"/>
                  </a:cubicBezTo>
                  <a:close/>
                </a:path>
              </a:pathLst>
            </a:custGeom>
            <a:solidFill>
              <a:srgbClr val="59968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55" name="Google Shape;555;p5"/>
            <p:cNvSpPr/>
            <p:nvPr/>
          </p:nvSpPr>
          <p:spPr>
            <a:xfrm>
              <a:off x="7105148" y="1188712"/>
              <a:ext cx="298320" cy="265635"/>
            </a:xfrm>
            <a:custGeom>
              <a:avLst/>
              <a:gdLst/>
              <a:ahLst/>
              <a:cxnLst/>
              <a:rect l="l" t="t" r="r" b="b"/>
              <a:pathLst>
                <a:path w="4171" h="3714" extrusionOk="0">
                  <a:moveTo>
                    <a:pt x="1805" y="0"/>
                  </a:moveTo>
                  <a:cubicBezTo>
                    <a:pt x="1761" y="0"/>
                    <a:pt x="1706" y="20"/>
                    <a:pt x="1640" y="63"/>
                  </a:cubicBezTo>
                  <a:cubicBezTo>
                    <a:pt x="1081" y="440"/>
                    <a:pt x="1" y="3714"/>
                    <a:pt x="1945" y="3714"/>
                  </a:cubicBezTo>
                  <a:cubicBezTo>
                    <a:pt x="1949" y="3714"/>
                    <a:pt x="1952" y="3714"/>
                    <a:pt x="1956" y="3714"/>
                  </a:cubicBezTo>
                  <a:cubicBezTo>
                    <a:pt x="3173" y="3702"/>
                    <a:pt x="4134" y="1207"/>
                    <a:pt x="4134" y="1207"/>
                  </a:cubicBezTo>
                  <a:cubicBezTo>
                    <a:pt x="4170" y="1021"/>
                    <a:pt x="4124" y="953"/>
                    <a:pt x="4037" y="953"/>
                  </a:cubicBezTo>
                  <a:cubicBezTo>
                    <a:pt x="3800" y="953"/>
                    <a:pt x="3258" y="1463"/>
                    <a:pt x="3258" y="1463"/>
                  </a:cubicBezTo>
                  <a:cubicBezTo>
                    <a:pt x="3258" y="1463"/>
                    <a:pt x="3769" y="574"/>
                    <a:pt x="3428" y="501"/>
                  </a:cubicBezTo>
                  <a:cubicBezTo>
                    <a:pt x="3413" y="498"/>
                    <a:pt x="3398" y="496"/>
                    <a:pt x="3383" y="496"/>
                  </a:cubicBezTo>
                  <a:cubicBezTo>
                    <a:pt x="3057" y="496"/>
                    <a:pt x="2735" y="1207"/>
                    <a:pt x="2735" y="1207"/>
                  </a:cubicBezTo>
                  <a:cubicBezTo>
                    <a:pt x="2735" y="1207"/>
                    <a:pt x="3149" y="100"/>
                    <a:pt x="2637" y="100"/>
                  </a:cubicBezTo>
                  <a:cubicBezTo>
                    <a:pt x="2126" y="100"/>
                    <a:pt x="1907" y="1049"/>
                    <a:pt x="1907" y="1049"/>
                  </a:cubicBezTo>
                  <a:cubicBezTo>
                    <a:pt x="1907" y="1049"/>
                    <a:pt x="2134" y="0"/>
                    <a:pt x="1805" y="0"/>
                  </a:cubicBezTo>
                  <a:close/>
                </a:path>
              </a:pathLst>
            </a:custGeom>
            <a:solidFill>
              <a:srgbClr val="81467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56" name="Google Shape;556;p5"/>
            <p:cNvSpPr/>
            <p:nvPr/>
          </p:nvSpPr>
          <p:spPr>
            <a:xfrm>
              <a:off x="7168303" y="1293564"/>
              <a:ext cx="164359" cy="142759"/>
            </a:xfrm>
            <a:custGeom>
              <a:avLst/>
              <a:gdLst/>
              <a:ahLst/>
              <a:cxnLst/>
              <a:rect l="l" t="t" r="r" b="b"/>
              <a:pathLst>
                <a:path w="2298" h="1996" extrusionOk="0">
                  <a:moveTo>
                    <a:pt x="870" y="1"/>
                  </a:moveTo>
                  <a:cubicBezTo>
                    <a:pt x="845" y="1"/>
                    <a:pt x="816" y="11"/>
                    <a:pt x="781" y="33"/>
                  </a:cubicBezTo>
                  <a:cubicBezTo>
                    <a:pt x="495" y="223"/>
                    <a:pt x="1" y="1995"/>
                    <a:pt x="945" y="1995"/>
                  </a:cubicBezTo>
                  <a:cubicBezTo>
                    <a:pt x="966" y="1995"/>
                    <a:pt x="989" y="1994"/>
                    <a:pt x="1012" y="1992"/>
                  </a:cubicBezTo>
                  <a:cubicBezTo>
                    <a:pt x="1621" y="1932"/>
                    <a:pt x="2278" y="666"/>
                    <a:pt x="2278" y="666"/>
                  </a:cubicBezTo>
                  <a:cubicBezTo>
                    <a:pt x="2297" y="572"/>
                    <a:pt x="2265" y="538"/>
                    <a:pt x="2207" y="538"/>
                  </a:cubicBezTo>
                  <a:cubicBezTo>
                    <a:pt x="2048" y="538"/>
                    <a:pt x="1694" y="800"/>
                    <a:pt x="1694" y="800"/>
                  </a:cubicBezTo>
                  <a:cubicBezTo>
                    <a:pt x="1694" y="800"/>
                    <a:pt x="1973" y="337"/>
                    <a:pt x="1791" y="301"/>
                  </a:cubicBezTo>
                  <a:cubicBezTo>
                    <a:pt x="1781" y="298"/>
                    <a:pt x="1771" y="297"/>
                    <a:pt x="1761" y="297"/>
                  </a:cubicBezTo>
                  <a:cubicBezTo>
                    <a:pt x="1589" y="297"/>
                    <a:pt x="1426" y="666"/>
                    <a:pt x="1426" y="666"/>
                  </a:cubicBezTo>
                  <a:cubicBezTo>
                    <a:pt x="1426" y="666"/>
                    <a:pt x="1633" y="82"/>
                    <a:pt x="1365" y="82"/>
                  </a:cubicBezTo>
                  <a:cubicBezTo>
                    <a:pt x="1097" y="82"/>
                    <a:pt x="988" y="593"/>
                    <a:pt x="988" y="593"/>
                  </a:cubicBezTo>
                  <a:cubicBezTo>
                    <a:pt x="988" y="593"/>
                    <a:pt x="1064" y="1"/>
                    <a:pt x="870" y="1"/>
                  </a:cubicBezTo>
                  <a:close/>
                </a:path>
              </a:pathLst>
            </a:custGeom>
            <a:solidFill>
              <a:srgbClr val="4E254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57" name="Google Shape;557;p5"/>
            <p:cNvSpPr/>
            <p:nvPr/>
          </p:nvSpPr>
          <p:spPr>
            <a:xfrm>
              <a:off x="7065096" y="1494400"/>
              <a:ext cx="106855" cy="141042"/>
            </a:xfrm>
            <a:custGeom>
              <a:avLst/>
              <a:gdLst/>
              <a:ahLst/>
              <a:cxnLst/>
              <a:rect l="l" t="t" r="r" b="b"/>
              <a:pathLst>
                <a:path w="1494" h="1972" extrusionOk="0">
                  <a:moveTo>
                    <a:pt x="395" y="0"/>
                  </a:moveTo>
                  <a:cubicBezTo>
                    <a:pt x="71" y="0"/>
                    <a:pt x="1" y="1404"/>
                    <a:pt x="1494" y="1971"/>
                  </a:cubicBezTo>
                  <a:cubicBezTo>
                    <a:pt x="1494" y="1971"/>
                    <a:pt x="800" y="158"/>
                    <a:pt x="447" y="12"/>
                  </a:cubicBezTo>
                  <a:cubicBezTo>
                    <a:pt x="429" y="4"/>
                    <a:pt x="412" y="0"/>
                    <a:pt x="395" y="0"/>
                  </a:cubicBezTo>
                  <a:close/>
                </a:path>
              </a:pathLst>
            </a:custGeom>
            <a:solidFill>
              <a:srgbClr val="F492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58" name="Google Shape;558;p5"/>
            <p:cNvSpPr/>
            <p:nvPr/>
          </p:nvSpPr>
          <p:spPr>
            <a:xfrm>
              <a:off x="7208427" y="1436037"/>
              <a:ext cx="150126" cy="100275"/>
            </a:xfrm>
            <a:custGeom>
              <a:avLst/>
              <a:gdLst/>
              <a:ahLst/>
              <a:cxnLst/>
              <a:rect l="l" t="t" r="r" b="b"/>
              <a:pathLst>
                <a:path w="2099" h="1402" extrusionOk="0">
                  <a:moveTo>
                    <a:pt x="1717" y="0"/>
                  </a:moveTo>
                  <a:cubicBezTo>
                    <a:pt x="1327" y="0"/>
                    <a:pt x="1" y="1400"/>
                    <a:pt x="1" y="1400"/>
                  </a:cubicBezTo>
                  <a:cubicBezTo>
                    <a:pt x="35" y="1401"/>
                    <a:pt x="68" y="1402"/>
                    <a:pt x="101" y="1402"/>
                  </a:cubicBezTo>
                  <a:cubicBezTo>
                    <a:pt x="1686" y="1402"/>
                    <a:pt x="2098" y="0"/>
                    <a:pt x="1717" y="0"/>
                  </a:cubicBezTo>
                  <a:close/>
                </a:path>
              </a:pathLst>
            </a:custGeom>
            <a:solidFill>
              <a:srgbClr val="F492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559" name="Google Shape;559;p5"/>
          <p:cNvGrpSpPr/>
          <p:nvPr/>
        </p:nvGrpSpPr>
        <p:grpSpPr>
          <a:xfrm rot="393000">
            <a:off x="11747972" y="5535514"/>
            <a:ext cx="483029" cy="714017"/>
            <a:chOff x="4948817" y="863285"/>
            <a:chExt cx="600646" cy="887880"/>
          </a:xfrm>
        </p:grpSpPr>
        <p:grpSp>
          <p:nvGrpSpPr>
            <p:cNvPr id="560" name="Google Shape;560;p5"/>
            <p:cNvGrpSpPr/>
            <p:nvPr/>
          </p:nvGrpSpPr>
          <p:grpSpPr>
            <a:xfrm>
              <a:off x="4984506" y="905483"/>
              <a:ext cx="564956" cy="845682"/>
              <a:chOff x="4984506" y="905483"/>
              <a:chExt cx="564956" cy="845682"/>
            </a:xfrm>
          </p:grpSpPr>
          <p:sp>
            <p:nvSpPr>
              <p:cNvPr id="561" name="Google Shape;561;p5"/>
              <p:cNvSpPr/>
              <p:nvPr/>
            </p:nvSpPr>
            <p:spPr>
              <a:xfrm>
                <a:off x="5049806" y="905483"/>
                <a:ext cx="499656" cy="845682"/>
              </a:xfrm>
              <a:custGeom>
                <a:avLst/>
                <a:gdLst/>
                <a:ahLst/>
                <a:cxnLst/>
                <a:rect l="l" t="t" r="r" b="b"/>
                <a:pathLst>
                  <a:path w="6986" h="11824" extrusionOk="0">
                    <a:moveTo>
                      <a:pt x="82" y="1"/>
                    </a:moveTo>
                    <a:cubicBezTo>
                      <a:pt x="42" y="1"/>
                      <a:pt x="0" y="28"/>
                      <a:pt x="0" y="80"/>
                    </a:cubicBezTo>
                    <a:cubicBezTo>
                      <a:pt x="13" y="190"/>
                      <a:pt x="791" y="10230"/>
                      <a:pt x="6876" y="11824"/>
                    </a:cubicBezTo>
                    <a:lnTo>
                      <a:pt x="6901" y="11824"/>
                    </a:lnTo>
                    <a:cubicBezTo>
                      <a:pt x="6937" y="11824"/>
                      <a:pt x="6962" y="11800"/>
                      <a:pt x="6974" y="11763"/>
                    </a:cubicBezTo>
                    <a:cubicBezTo>
                      <a:pt x="6986" y="11727"/>
                      <a:pt x="6962" y="11678"/>
                      <a:pt x="6925" y="11666"/>
                    </a:cubicBezTo>
                    <a:cubicBezTo>
                      <a:pt x="937" y="10108"/>
                      <a:pt x="159" y="177"/>
                      <a:pt x="159" y="68"/>
                    </a:cubicBezTo>
                    <a:cubicBezTo>
                      <a:pt x="153" y="22"/>
                      <a:pt x="118" y="1"/>
                      <a:pt x="8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62" name="Google Shape;562;p5"/>
              <p:cNvSpPr/>
              <p:nvPr/>
            </p:nvSpPr>
            <p:spPr>
              <a:xfrm>
                <a:off x="5147291" y="1431674"/>
                <a:ext cx="199405" cy="198546"/>
              </a:xfrm>
              <a:custGeom>
                <a:avLst/>
                <a:gdLst/>
                <a:ahLst/>
                <a:cxnLst/>
                <a:rect l="l" t="t" r="r" b="b"/>
                <a:pathLst>
                  <a:path w="2788" h="2776" extrusionOk="0">
                    <a:moveTo>
                      <a:pt x="2714" y="1"/>
                    </a:moveTo>
                    <a:cubicBezTo>
                      <a:pt x="2678" y="1"/>
                      <a:pt x="2641" y="37"/>
                      <a:pt x="2641" y="74"/>
                    </a:cubicBezTo>
                    <a:lnTo>
                      <a:pt x="2544" y="2581"/>
                    </a:lnTo>
                    <a:lnTo>
                      <a:pt x="110" y="1546"/>
                    </a:lnTo>
                    <a:cubicBezTo>
                      <a:pt x="101" y="1543"/>
                      <a:pt x="91" y="1542"/>
                      <a:pt x="81" y="1542"/>
                    </a:cubicBezTo>
                    <a:cubicBezTo>
                      <a:pt x="51" y="1542"/>
                      <a:pt x="22" y="1555"/>
                      <a:pt x="13" y="1583"/>
                    </a:cubicBezTo>
                    <a:cubicBezTo>
                      <a:pt x="0" y="1619"/>
                      <a:pt x="13" y="1668"/>
                      <a:pt x="49" y="1680"/>
                    </a:cubicBezTo>
                    <a:lnTo>
                      <a:pt x="2580" y="2775"/>
                    </a:lnTo>
                    <a:lnTo>
                      <a:pt x="2617" y="2775"/>
                    </a:lnTo>
                    <a:cubicBezTo>
                      <a:pt x="2629" y="2775"/>
                      <a:pt x="2641" y="2763"/>
                      <a:pt x="2653" y="2763"/>
                    </a:cubicBezTo>
                    <a:cubicBezTo>
                      <a:pt x="2678" y="2751"/>
                      <a:pt x="2690" y="2727"/>
                      <a:pt x="2690" y="2702"/>
                    </a:cubicBezTo>
                    <a:lnTo>
                      <a:pt x="2787" y="86"/>
                    </a:lnTo>
                    <a:cubicBezTo>
                      <a:pt x="2787" y="37"/>
                      <a:pt x="2763" y="1"/>
                      <a:pt x="271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63" name="Google Shape;563;p5"/>
              <p:cNvSpPr/>
              <p:nvPr/>
            </p:nvSpPr>
            <p:spPr>
              <a:xfrm>
                <a:off x="5066328" y="1306582"/>
                <a:ext cx="198690" cy="163500"/>
              </a:xfrm>
              <a:custGeom>
                <a:avLst/>
                <a:gdLst/>
                <a:ahLst/>
                <a:cxnLst/>
                <a:rect l="l" t="t" r="r" b="b"/>
                <a:pathLst>
                  <a:path w="2778" h="2286" extrusionOk="0">
                    <a:moveTo>
                      <a:pt x="2686" y="1"/>
                    </a:moveTo>
                    <a:cubicBezTo>
                      <a:pt x="2653" y="1"/>
                      <a:pt x="2620" y="18"/>
                      <a:pt x="2605" y="58"/>
                    </a:cubicBezTo>
                    <a:lnTo>
                      <a:pt x="2021" y="2090"/>
                    </a:lnTo>
                    <a:lnTo>
                      <a:pt x="147" y="910"/>
                    </a:lnTo>
                    <a:cubicBezTo>
                      <a:pt x="133" y="902"/>
                      <a:pt x="120" y="899"/>
                      <a:pt x="107" y="899"/>
                    </a:cubicBezTo>
                    <a:cubicBezTo>
                      <a:pt x="42" y="899"/>
                      <a:pt x="0" y="993"/>
                      <a:pt x="61" y="1044"/>
                    </a:cubicBezTo>
                    <a:lnTo>
                      <a:pt x="2033" y="2261"/>
                    </a:lnTo>
                    <a:cubicBezTo>
                      <a:pt x="2045" y="2273"/>
                      <a:pt x="2057" y="2273"/>
                      <a:pt x="2069" y="2273"/>
                    </a:cubicBezTo>
                    <a:lnTo>
                      <a:pt x="2106" y="2285"/>
                    </a:lnTo>
                    <a:cubicBezTo>
                      <a:pt x="2130" y="2273"/>
                      <a:pt x="2142" y="2249"/>
                      <a:pt x="2155" y="2224"/>
                    </a:cubicBezTo>
                    <a:lnTo>
                      <a:pt x="2763" y="94"/>
                    </a:lnTo>
                    <a:cubicBezTo>
                      <a:pt x="2778" y="37"/>
                      <a:pt x="2732" y="1"/>
                      <a:pt x="268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64" name="Google Shape;564;p5"/>
              <p:cNvSpPr/>
              <p:nvPr/>
            </p:nvSpPr>
            <p:spPr>
              <a:xfrm>
                <a:off x="4993447" y="1158029"/>
                <a:ext cx="200764" cy="147479"/>
              </a:xfrm>
              <a:custGeom>
                <a:avLst/>
                <a:gdLst/>
                <a:ahLst/>
                <a:cxnLst/>
                <a:rect l="l" t="t" r="r" b="b"/>
                <a:pathLst>
                  <a:path w="2807" h="2062" extrusionOk="0">
                    <a:moveTo>
                      <a:pt x="2712" y="1"/>
                    </a:moveTo>
                    <a:cubicBezTo>
                      <a:pt x="2682" y="1"/>
                      <a:pt x="2652" y="17"/>
                      <a:pt x="2638" y="54"/>
                    </a:cubicBezTo>
                    <a:lnTo>
                      <a:pt x="2018" y="1879"/>
                    </a:lnTo>
                    <a:lnTo>
                      <a:pt x="156" y="942"/>
                    </a:lnTo>
                    <a:cubicBezTo>
                      <a:pt x="140" y="933"/>
                      <a:pt x="125" y="929"/>
                      <a:pt x="112" y="929"/>
                    </a:cubicBezTo>
                    <a:cubicBezTo>
                      <a:pt x="39" y="929"/>
                      <a:pt x="1" y="1045"/>
                      <a:pt x="82" y="1076"/>
                    </a:cubicBezTo>
                    <a:lnTo>
                      <a:pt x="2030" y="2050"/>
                    </a:lnTo>
                    <a:cubicBezTo>
                      <a:pt x="2042" y="2062"/>
                      <a:pt x="2054" y="2062"/>
                      <a:pt x="2066" y="2062"/>
                    </a:cubicBezTo>
                    <a:lnTo>
                      <a:pt x="2091" y="2062"/>
                    </a:lnTo>
                    <a:cubicBezTo>
                      <a:pt x="2115" y="2050"/>
                      <a:pt x="2127" y="2038"/>
                      <a:pt x="2127" y="2013"/>
                    </a:cubicBezTo>
                    <a:lnTo>
                      <a:pt x="2784" y="103"/>
                    </a:lnTo>
                    <a:cubicBezTo>
                      <a:pt x="2807" y="42"/>
                      <a:pt x="2760" y="1"/>
                      <a:pt x="271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65" name="Google Shape;565;p5"/>
              <p:cNvSpPr/>
              <p:nvPr/>
            </p:nvSpPr>
            <p:spPr>
              <a:xfrm>
                <a:off x="4984506" y="994457"/>
                <a:ext cx="196472" cy="169222"/>
              </a:xfrm>
              <a:custGeom>
                <a:avLst/>
                <a:gdLst/>
                <a:ahLst/>
                <a:cxnLst/>
                <a:rect l="l" t="t" r="r" b="b"/>
                <a:pathLst>
                  <a:path w="2747" h="2366" extrusionOk="0">
                    <a:moveTo>
                      <a:pt x="2648" y="0"/>
                    </a:moveTo>
                    <a:cubicBezTo>
                      <a:pt x="2623" y="0"/>
                      <a:pt x="2597" y="12"/>
                      <a:pt x="2581" y="41"/>
                    </a:cubicBezTo>
                    <a:lnTo>
                      <a:pt x="1558" y="2146"/>
                    </a:lnTo>
                    <a:lnTo>
                      <a:pt x="134" y="564"/>
                    </a:lnTo>
                    <a:cubicBezTo>
                      <a:pt x="122" y="552"/>
                      <a:pt x="104" y="546"/>
                      <a:pt x="86" y="546"/>
                    </a:cubicBezTo>
                    <a:cubicBezTo>
                      <a:pt x="68" y="546"/>
                      <a:pt x="49" y="552"/>
                      <a:pt x="37" y="564"/>
                    </a:cubicBezTo>
                    <a:cubicBezTo>
                      <a:pt x="1" y="601"/>
                      <a:pt x="1" y="649"/>
                      <a:pt x="37" y="674"/>
                    </a:cubicBezTo>
                    <a:lnTo>
                      <a:pt x="1534" y="2329"/>
                    </a:lnTo>
                    <a:cubicBezTo>
                      <a:pt x="1546" y="2353"/>
                      <a:pt x="1558" y="2365"/>
                      <a:pt x="1583" y="2365"/>
                    </a:cubicBezTo>
                    <a:lnTo>
                      <a:pt x="1595" y="2353"/>
                    </a:lnTo>
                    <a:cubicBezTo>
                      <a:pt x="1619" y="2353"/>
                      <a:pt x="1644" y="2329"/>
                      <a:pt x="1656" y="2317"/>
                    </a:cubicBezTo>
                    <a:lnTo>
                      <a:pt x="2715" y="114"/>
                    </a:lnTo>
                    <a:cubicBezTo>
                      <a:pt x="2747" y="49"/>
                      <a:pt x="2698" y="0"/>
                      <a:pt x="264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66" name="Google Shape;566;p5"/>
              <p:cNvSpPr/>
              <p:nvPr/>
            </p:nvSpPr>
            <p:spPr>
              <a:xfrm>
                <a:off x="5247351" y="1557769"/>
                <a:ext cx="185315" cy="131601"/>
              </a:xfrm>
              <a:custGeom>
                <a:avLst/>
                <a:gdLst/>
                <a:ahLst/>
                <a:cxnLst/>
                <a:rect l="l" t="t" r="r" b="b"/>
                <a:pathLst>
                  <a:path w="2591" h="1840" extrusionOk="0">
                    <a:moveTo>
                      <a:pt x="2496" y="1"/>
                    </a:moveTo>
                    <a:cubicBezTo>
                      <a:pt x="2464" y="1"/>
                      <a:pt x="2433" y="19"/>
                      <a:pt x="2423" y="63"/>
                    </a:cubicBezTo>
                    <a:lnTo>
                      <a:pt x="1960" y="1536"/>
                    </a:lnTo>
                    <a:lnTo>
                      <a:pt x="98" y="1682"/>
                    </a:lnTo>
                    <a:cubicBezTo>
                      <a:pt x="1" y="1682"/>
                      <a:pt x="1" y="1840"/>
                      <a:pt x="98" y="1840"/>
                    </a:cubicBezTo>
                    <a:lnTo>
                      <a:pt x="110" y="1828"/>
                    </a:lnTo>
                    <a:lnTo>
                      <a:pt x="2021" y="1682"/>
                    </a:lnTo>
                    <a:cubicBezTo>
                      <a:pt x="2058" y="1682"/>
                      <a:pt x="2082" y="1657"/>
                      <a:pt x="2094" y="1621"/>
                    </a:cubicBezTo>
                    <a:lnTo>
                      <a:pt x="2569" y="100"/>
                    </a:lnTo>
                    <a:cubicBezTo>
                      <a:pt x="2591" y="41"/>
                      <a:pt x="2543" y="1"/>
                      <a:pt x="249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567" name="Google Shape;567;p5"/>
            <p:cNvGrpSpPr/>
            <p:nvPr/>
          </p:nvGrpSpPr>
          <p:grpSpPr>
            <a:xfrm>
              <a:off x="4948817" y="863285"/>
              <a:ext cx="529267" cy="860058"/>
              <a:chOff x="4948817" y="863285"/>
              <a:chExt cx="529267" cy="860058"/>
            </a:xfrm>
          </p:grpSpPr>
          <p:sp>
            <p:nvSpPr>
              <p:cNvPr id="568" name="Google Shape;568;p5"/>
              <p:cNvSpPr/>
              <p:nvPr/>
            </p:nvSpPr>
            <p:spPr>
              <a:xfrm>
                <a:off x="5300493" y="1408143"/>
                <a:ext cx="83610" cy="84540"/>
              </a:xfrm>
              <a:custGeom>
                <a:avLst/>
                <a:gdLst/>
                <a:ahLst/>
                <a:cxnLst/>
                <a:rect l="l" t="t" r="r" b="b"/>
                <a:pathLst>
                  <a:path w="1169" h="1182" extrusionOk="0">
                    <a:moveTo>
                      <a:pt x="584" y="1"/>
                    </a:moveTo>
                    <a:cubicBezTo>
                      <a:pt x="256" y="1"/>
                      <a:pt x="0" y="269"/>
                      <a:pt x="0" y="597"/>
                    </a:cubicBezTo>
                    <a:cubicBezTo>
                      <a:pt x="0" y="914"/>
                      <a:pt x="256" y="1181"/>
                      <a:pt x="584" y="1181"/>
                    </a:cubicBezTo>
                    <a:cubicBezTo>
                      <a:pt x="913" y="1181"/>
                      <a:pt x="1169" y="914"/>
                      <a:pt x="1169" y="597"/>
                    </a:cubicBezTo>
                    <a:cubicBezTo>
                      <a:pt x="1169" y="269"/>
                      <a:pt x="913" y="1"/>
                      <a:pt x="58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69" name="Google Shape;569;p5"/>
              <p:cNvSpPr/>
              <p:nvPr/>
            </p:nvSpPr>
            <p:spPr>
              <a:xfrm>
                <a:off x="5108097" y="1491753"/>
                <a:ext cx="84540" cy="84468"/>
              </a:xfrm>
              <a:custGeom>
                <a:avLst/>
                <a:gdLst/>
                <a:ahLst/>
                <a:cxnLst/>
                <a:rect l="l" t="t" r="r" b="b"/>
                <a:pathLst>
                  <a:path w="1182" h="1181" extrusionOk="0">
                    <a:moveTo>
                      <a:pt x="597" y="0"/>
                    </a:moveTo>
                    <a:cubicBezTo>
                      <a:pt x="268" y="0"/>
                      <a:pt x="1" y="268"/>
                      <a:pt x="1" y="597"/>
                    </a:cubicBezTo>
                    <a:cubicBezTo>
                      <a:pt x="1" y="913"/>
                      <a:pt x="268" y="1181"/>
                      <a:pt x="597" y="1181"/>
                    </a:cubicBezTo>
                    <a:cubicBezTo>
                      <a:pt x="913" y="1181"/>
                      <a:pt x="1181" y="913"/>
                      <a:pt x="1181" y="597"/>
                    </a:cubicBezTo>
                    <a:cubicBezTo>
                      <a:pt x="1181" y="268"/>
                      <a:pt x="913" y="0"/>
                      <a:pt x="59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70" name="Google Shape;570;p5"/>
              <p:cNvSpPr/>
              <p:nvPr/>
            </p:nvSpPr>
            <p:spPr>
              <a:xfrm>
                <a:off x="5216025" y="1269747"/>
                <a:ext cx="84540" cy="84540"/>
              </a:xfrm>
              <a:custGeom>
                <a:avLst/>
                <a:gdLst/>
                <a:ahLst/>
                <a:cxnLst/>
                <a:rect l="l" t="t" r="r" b="b"/>
                <a:pathLst>
                  <a:path w="1182" h="1182" extrusionOk="0">
                    <a:moveTo>
                      <a:pt x="585" y="1"/>
                    </a:moveTo>
                    <a:cubicBezTo>
                      <a:pt x="269" y="1"/>
                      <a:pt x="1" y="269"/>
                      <a:pt x="1" y="585"/>
                    </a:cubicBezTo>
                    <a:cubicBezTo>
                      <a:pt x="1" y="914"/>
                      <a:pt x="269" y="1181"/>
                      <a:pt x="585" y="1181"/>
                    </a:cubicBezTo>
                    <a:cubicBezTo>
                      <a:pt x="914" y="1181"/>
                      <a:pt x="1181" y="914"/>
                      <a:pt x="1181" y="585"/>
                    </a:cubicBezTo>
                    <a:cubicBezTo>
                      <a:pt x="1181" y="269"/>
                      <a:pt x="914" y="1"/>
                      <a:pt x="58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71" name="Google Shape;571;p5"/>
              <p:cNvSpPr/>
              <p:nvPr/>
            </p:nvSpPr>
            <p:spPr>
              <a:xfrm>
                <a:off x="5020196" y="1335906"/>
                <a:ext cx="84540" cy="84540"/>
              </a:xfrm>
              <a:custGeom>
                <a:avLst/>
                <a:gdLst/>
                <a:ahLst/>
                <a:cxnLst/>
                <a:rect l="l" t="t" r="r" b="b"/>
                <a:pathLst>
                  <a:path w="1182" h="1182" extrusionOk="0">
                    <a:moveTo>
                      <a:pt x="597" y="1"/>
                    </a:moveTo>
                    <a:cubicBezTo>
                      <a:pt x="268" y="1"/>
                      <a:pt x="1" y="269"/>
                      <a:pt x="1" y="597"/>
                    </a:cubicBezTo>
                    <a:cubicBezTo>
                      <a:pt x="1" y="914"/>
                      <a:pt x="268" y="1181"/>
                      <a:pt x="597" y="1181"/>
                    </a:cubicBezTo>
                    <a:cubicBezTo>
                      <a:pt x="913" y="1181"/>
                      <a:pt x="1181" y="914"/>
                      <a:pt x="1181" y="597"/>
                    </a:cubicBezTo>
                    <a:cubicBezTo>
                      <a:pt x="1181" y="269"/>
                      <a:pt x="913" y="1"/>
                      <a:pt x="59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72" name="Google Shape;572;p5"/>
              <p:cNvSpPr/>
              <p:nvPr/>
            </p:nvSpPr>
            <p:spPr>
              <a:xfrm>
                <a:off x="5145575" y="1120909"/>
                <a:ext cx="83610" cy="84540"/>
              </a:xfrm>
              <a:custGeom>
                <a:avLst/>
                <a:gdLst/>
                <a:ahLst/>
                <a:cxnLst/>
                <a:rect l="l" t="t" r="r" b="b"/>
                <a:pathLst>
                  <a:path w="1169" h="1182" extrusionOk="0">
                    <a:moveTo>
                      <a:pt x="584" y="1"/>
                    </a:moveTo>
                    <a:cubicBezTo>
                      <a:pt x="256" y="1"/>
                      <a:pt x="0" y="269"/>
                      <a:pt x="0" y="585"/>
                    </a:cubicBezTo>
                    <a:cubicBezTo>
                      <a:pt x="0" y="914"/>
                      <a:pt x="256" y="1181"/>
                      <a:pt x="584" y="1181"/>
                    </a:cubicBezTo>
                    <a:cubicBezTo>
                      <a:pt x="913" y="1181"/>
                      <a:pt x="1168" y="914"/>
                      <a:pt x="1168" y="585"/>
                    </a:cubicBezTo>
                    <a:cubicBezTo>
                      <a:pt x="1168" y="269"/>
                      <a:pt x="913" y="1"/>
                      <a:pt x="58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73" name="Google Shape;573;p5"/>
              <p:cNvSpPr/>
              <p:nvPr/>
            </p:nvSpPr>
            <p:spPr>
              <a:xfrm>
                <a:off x="5146433" y="942532"/>
                <a:ext cx="84468" cy="83610"/>
              </a:xfrm>
              <a:custGeom>
                <a:avLst/>
                <a:gdLst/>
                <a:ahLst/>
                <a:cxnLst/>
                <a:rect l="l" t="t" r="r" b="b"/>
                <a:pathLst>
                  <a:path w="1181" h="1169" extrusionOk="0">
                    <a:moveTo>
                      <a:pt x="584" y="0"/>
                    </a:moveTo>
                    <a:cubicBezTo>
                      <a:pt x="268" y="0"/>
                      <a:pt x="0" y="256"/>
                      <a:pt x="0" y="584"/>
                    </a:cubicBezTo>
                    <a:cubicBezTo>
                      <a:pt x="0" y="913"/>
                      <a:pt x="268" y="1168"/>
                      <a:pt x="584" y="1168"/>
                    </a:cubicBezTo>
                    <a:cubicBezTo>
                      <a:pt x="913" y="1168"/>
                      <a:pt x="1181" y="913"/>
                      <a:pt x="1181" y="584"/>
                    </a:cubicBezTo>
                    <a:cubicBezTo>
                      <a:pt x="1181" y="256"/>
                      <a:pt x="913" y="0"/>
                      <a:pt x="5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74" name="Google Shape;574;p5"/>
              <p:cNvSpPr/>
              <p:nvPr/>
            </p:nvSpPr>
            <p:spPr>
              <a:xfrm>
                <a:off x="4948817" y="996460"/>
                <a:ext cx="83610" cy="84540"/>
              </a:xfrm>
              <a:custGeom>
                <a:avLst/>
                <a:gdLst/>
                <a:ahLst/>
                <a:cxnLst/>
                <a:rect l="l" t="t" r="r" b="b"/>
                <a:pathLst>
                  <a:path w="1169" h="1182" extrusionOk="0">
                    <a:moveTo>
                      <a:pt x="585" y="1"/>
                    </a:moveTo>
                    <a:cubicBezTo>
                      <a:pt x="256" y="1"/>
                      <a:pt x="1" y="268"/>
                      <a:pt x="1" y="597"/>
                    </a:cubicBezTo>
                    <a:cubicBezTo>
                      <a:pt x="1" y="913"/>
                      <a:pt x="256" y="1181"/>
                      <a:pt x="585" y="1181"/>
                    </a:cubicBezTo>
                    <a:cubicBezTo>
                      <a:pt x="913" y="1181"/>
                      <a:pt x="1169" y="913"/>
                      <a:pt x="1169" y="597"/>
                    </a:cubicBezTo>
                    <a:cubicBezTo>
                      <a:pt x="1169" y="268"/>
                      <a:pt x="913" y="1"/>
                      <a:pt x="58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75" name="Google Shape;575;p5"/>
              <p:cNvSpPr/>
              <p:nvPr/>
            </p:nvSpPr>
            <p:spPr>
              <a:xfrm>
                <a:off x="5015833" y="863285"/>
                <a:ext cx="84540" cy="84540"/>
              </a:xfrm>
              <a:custGeom>
                <a:avLst/>
                <a:gdLst/>
                <a:ahLst/>
                <a:cxnLst/>
                <a:rect l="l" t="t" r="r" b="b"/>
                <a:pathLst>
                  <a:path w="1182" h="1182" extrusionOk="0">
                    <a:moveTo>
                      <a:pt x="597" y="1"/>
                    </a:moveTo>
                    <a:cubicBezTo>
                      <a:pt x="268" y="1"/>
                      <a:pt x="1" y="268"/>
                      <a:pt x="1" y="597"/>
                    </a:cubicBezTo>
                    <a:cubicBezTo>
                      <a:pt x="1" y="913"/>
                      <a:pt x="268" y="1181"/>
                      <a:pt x="597" y="1181"/>
                    </a:cubicBezTo>
                    <a:cubicBezTo>
                      <a:pt x="926" y="1181"/>
                      <a:pt x="1181" y="913"/>
                      <a:pt x="1181" y="597"/>
                    </a:cubicBezTo>
                    <a:cubicBezTo>
                      <a:pt x="1181" y="268"/>
                      <a:pt x="926" y="1"/>
                      <a:pt x="59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76" name="Google Shape;576;p5"/>
              <p:cNvSpPr/>
              <p:nvPr/>
            </p:nvSpPr>
            <p:spPr>
              <a:xfrm>
                <a:off x="5394473" y="1519576"/>
                <a:ext cx="83610" cy="83681"/>
              </a:xfrm>
              <a:custGeom>
                <a:avLst/>
                <a:gdLst/>
                <a:ahLst/>
                <a:cxnLst/>
                <a:rect l="l" t="t" r="r" b="b"/>
                <a:pathLst>
                  <a:path w="1169" h="1170" extrusionOk="0">
                    <a:moveTo>
                      <a:pt x="585" y="1"/>
                    </a:moveTo>
                    <a:cubicBezTo>
                      <a:pt x="256" y="1"/>
                      <a:pt x="1" y="256"/>
                      <a:pt x="1" y="585"/>
                    </a:cubicBezTo>
                    <a:cubicBezTo>
                      <a:pt x="1" y="913"/>
                      <a:pt x="256" y="1169"/>
                      <a:pt x="585" y="1169"/>
                    </a:cubicBezTo>
                    <a:cubicBezTo>
                      <a:pt x="913" y="1169"/>
                      <a:pt x="1169" y="913"/>
                      <a:pt x="1169" y="585"/>
                    </a:cubicBezTo>
                    <a:cubicBezTo>
                      <a:pt x="1169" y="256"/>
                      <a:pt x="913" y="1"/>
                      <a:pt x="58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77" name="Google Shape;577;p5"/>
              <p:cNvSpPr/>
              <p:nvPr/>
            </p:nvSpPr>
            <p:spPr>
              <a:xfrm>
                <a:off x="5211662" y="1638804"/>
                <a:ext cx="84540" cy="84540"/>
              </a:xfrm>
              <a:custGeom>
                <a:avLst/>
                <a:gdLst/>
                <a:ahLst/>
                <a:cxnLst/>
                <a:rect l="l" t="t" r="r" b="b"/>
                <a:pathLst>
                  <a:path w="1182" h="1182" extrusionOk="0">
                    <a:moveTo>
                      <a:pt x="597" y="1"/>
                    </a:moveTo>
                    <a:cubicBezTo>
                      <a:pt x="269" y="1"/>
                      <a:pt x="1" y="269"/>
                      <a:pt x="1" y="597"/>
                    </a:cubicBezTo>
                    <a:cubicBezTo>
                      <a:pt x="1" y="914"/>
                      <a:pt x="269" y="1181"/>
                      <a:pt x="597" y="1181"/>
                    </a:cubicBezTo>
                    <a:cubicBezTo>
                      <a:pt x="914" y="1181"/>
                      <a:pt x="1181" y="914"/>
                      <a:pt x="1181" y="597"/>
                    </a:cubicBezTo>
                    <a:cubicBezTo>
                      <a:pt x="1181" y="269"/>
                      <a:pt x="914" y="1"/>
                      <a:pt x="59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78" name="Google Shape;578;p5"/>
              <p:cNvSpPr/>
              <p:nvPr/>
            </p:nvSpPr>
            <p:spPr>
              <a:xfrm>
                <a:off x="4955826" y="1189714"/>
                <a:ext cx="84468" cy="84468"/>
              </a:xfrm>
              <a:custGeom>
                <a:avLst/>
                <a:gdLst/>
                <a:ahLst/>
                <a:cxnLst/>
                <a:rect l="l" t="t" r="r" b="b"/>
                <a:pathLst>
                  <a:path w="1181" h="1181" extrusionOk="0">
                    <a:moveTo>
                      <a:pt x="596" y="0"/>
                    </a:moveTo>
                    <a:cubicBezTo>
                      <a:pt x="268" y="0"/>
                      <a:pt x="0" y="268"/>
                      <a:pt x="0" y="584"/>
                    </a:cubicBezTo>
                    <a:cubicBezTo>
                      <a:pt x="0" y="913"/>
                      <a:pt x="268" y="1181"/>
                      <a:pt x="596" y="1181"/>
                    </a:cubicBezTo>
                    <a:cubicBezTo>
                      <a:pt x="925" y="1181"/>
                      <a:pt x="1180" y="913"/>
                      <a:pt x="1180" y="584"/>
                    </a:cubicBezTo>
                    <a:cubicBezTo>
                      <a:pt x="1180" y="268"/>
                      <a:pt x="925" y="0"/>
                      <a:pt x="59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grpSp>
        <p:nvGrpSpPr>
          <p:cNvPr id="579" name="Google Shape;579;p5"/>
          <p:cNvGrpSpPr/>
          <p:nvPr/>
        </p:nvGrpSpPr>
        <p:grpSpPr>
          <a:xfrm rot="1631317">
            <a:off x="382901" y="6284535"/>
            <a:ext cx="435703" cy="684783"/>
            <a:chOff x="6946440" y="1188712"/>
            <a:chExt cx="457029" cy="718300"/>
          </a:xfrm>
        </p:grpSpPr>
        <p:sp>
          <p:nvSpPr>
            <p:cNvPr id="580" name="Google Shape;580;p5"/>
            <p:cNvSpPr/>
            <p:nvPr/>
          </p:nvSpPr>
          <p:spPr>
            <a:xfrm>
              <a:off x="7077040" y="1717049"/>
              <a:ext cx="161140" cy="85541"/>
            </a:xfrm>
            <a:custGeom>
              <a:avLst/>
              <a:gdLst/>
              <a:ahLst/>
              <a:cxnLst/>
              <a:rect l="l" t="t" r="r" b="b"/>
              <a:pathLst>
                <a:path w="2253" h="1196" extrusionOk="0">
                  <a:moveTo>
                    <a:pt x="1868" y="0"/>
                  </a:moveTo>
                  <a:cubicBezTo>
                    <a:pt x="1436" y="0"/>
                    <a:pt x="0" y="1158"/>
                    <a:pt x="0" y="1158"/>
                  </a:cubicBezTo>
                  <a:cubicBezTo>
                    <a:pt x="153" y="1184"/>
                    <a:pt x="297" y="1196"/>
                    <a:pt x="432" y="1196"/>
                  </a:cubicBezTo>
                  <a:cubicBezTo>
                    <a:pt x="1763" y="1196"/>
                    <a:pt x="2252" y="58"/>
                    <a:pt x="1899" y="2"/>
                  </a:cubicBezTo>
                  <a:cubicBezTo>
                    <a:pt x="1889" y="1"/>
                    <a:pt x="1879" y="0"/>
                    <a:pt x="186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81" name="Google Shape;581;p5"/>
            <p:cNvSpPr/>
            <p:nvPr/>
          </p:nvSpPr>
          <p:spPr>
            <a:xfrm>
              <a:off x="6946440" y="1378247"/>
              <a:ext cx="303470" cy="528766"/>
            </a:xfrm>
            <a:custGeom>
              <a:avLst/>
              <a:gdLst/>
              <a:ahLst/>
              <a:cxnLst/>
              <a:rect l="l" t="t" r="r" b="b"/>
              <a:pathLst>
                <a:path w="4243" h="7393" extrusionOk="0">
                  <a:moveTo>
                    <a:pt x="4162" y="0"/>
                  </a:moveTo>
                  <a:cubicBezTo>
                    <a:pt x="4129" y="0"/>
                    <a:pt x="4095" y="22"/>
                    <a:pt x="4090" y="66"/>
                  </a:cubicBezTo>
                  <a:cubicBezTo>
                    <a:pt x="4078" y="127"/>
                    <a:pt x="3177" y="6236"/>
                    <a:pt x="61" y="7246"/>
                  </a:cubicBezTo>
                  <a:cubicBezTo>
                    <a:pt x="25" y="7258"/>
                    <a:pt x="1" y="7295"/>
                    <a:pt x="13" y="7344"/>
                  </a:cubicBezTo>
                  <a:cubicBezTo>
                    <a:pt x="25" y="7368"/>
                    <a:pt x="61" y="7392"/>
                    <a:pt x="86" y="7392"/>
                  </a:cubicBezTo>
                  <a:lnTo>
                    <a:pt x="110" y="7392"/>
                  </a:lnTo>
                  <a:cubicBezTo>
                    <a:pt x="1449" y="6954"/>
                    <a:pt x="2581" y="5555"/>
                    <a:pt x="3396" y="3340"/>
                  </a:cubicBezTo>
                  <a:cubicBezTo>
                    <a:pt x="3773" y="2281"/>
                    <a:pt x="4065" y="1198"/>
                    <a:pt x="4236" y="90"/>
                  </a:cubicBezTo>
                  <a:cubicBezTo>
                    <a:pt x="4242" y="31"/>
                    <a:pt x="4202" y="0"/>
                    <a:pt x="4162" y="0"/>
                  </a:cubicBezTo>
                  <a:close/>
                </a:path>
              </a:pathLst>
            </a:custGeom>
            <a:solidFill>
              <a:srgbClr val="99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82" name="Google Shape;582;p5"/>
            <p:cNvSpPr/>
            <p:nvPr/>
          </p:nvSpPr>
          <p:spPr>
            <a:xfrm>
              <a:off x="7105148" y="1188712"/>
              <a:ext cx="298320" cy="265635"/>
            </a:xfrm>
            <a:custGeom>
              <a:avLst/>
              <a:gdLst/>
              <a:ahLst/>
              <a:cxnLst/>
              <a:rect l="l" t="t" r="r" b="b"/>
              <a:pathLst>
                <a:path w="4171" h="3714" extrusionOk="0">
                  <a:moveTo>
                    <a:pt x="1805" y="0"/>
                  </a:moveTo>
                  <a:cubicBezTo>
                    <a:pt x="1761" y="0"/>
                    <a:pt x="1706" y="20"/>
                    <a:pt x="1640" y="63"/>
                  </a:cubicBezTo>
                  <a:cubicBezTo>
                    <a:pt x="1081" y="440"/>
                    <a:pt x="1" y="3714"/>
                    <a:pt x="1945" y="3714"/>
                  </a:cubicBezTo>
                  <a:cubicBezTo>
                    <a:pt x="1949" y="3714"/>
                    <a:pt x="1952" y="3714"/>
                    <a:pt x="1956" y="3714"/>
                  </a:cubicBezTo>
                  <a:cubicBezTo>
                    <a:pt x="3173" y="3702"/>
                    <a:pt x="4134" y="1207"/>
                    <a:pt x="4134" y="1207"/>
                  </a:cubicBezTo>
                  <a:cubicBezTo>
                    <a:pt x="4170" y="1021"/>
                    <a:pt x="4124" y="953"/>
                    <a:pt x="4037" y="953"/>
                  </a:cubicBezTo>
                  <a:cubicBezTo>
                    <a:pt x="3800" y="953"/>
                    <a:pt x="3258" y="1463"/>
                    <a:pt x="3258" y="1463"/>
                  </a:cubicBezTo>
                  <a:cubicBezTo>
                    <a:pt x="3258" y="1463"/>
                    <a:pt x="3769" y="574"/>
                    <a:pt x="3428" y="501"/>
                  </a:cubicBezTo>
                  <a:cubicBezTo>
                    <a:pt x="3413" y="498"/>
                    <a:pt x="3398" y="496"/>
                    <a:pt x="3383" y="496"/>
                  </a:cubicBezTo>
                  <a:cubicBezTo>
                    <a:pt x="3057" y="496"/>
                    <a:pt x="2735" y="1207"/>
                    <a:pt x="2735" y="1207"/>
                  </a:cubicBezTo>
                  <a:cubicBezTo>
                    <a:pt x="2735" y="1207"/>
                    <a:pt x="3149" y="100"/>
                    <a:pt x="2637" y="100"/>
                  </a:cubicBezTo>
                  <a:cubicBezTo>
                    <a:pt x="2126" y="100"/>
                    <a:pt x="1907" y="1049"/>
                    <a:pt x="1907" y="1049"/>
                  </a:cubicBezTo>
                  <a:cubicBezTo>
                    <a:pt x="1907" y="1049"/>
                    <a:pt x="2134" y="0"/>
                    <a:pt x="180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83" name="Google Shape;583;p5"/>
            <p:cNvSpPr/>
            <p:nvPr/>
          </p:nvSpPr>
          <p:spPr>
            <a:xfrm>
              <a:off x="7168303" y="1293564"/>
              <a:ext cx="164359" cy="142759"/>
            </a:xfrm>
            <a:custGeom>
              <a:avLst/>
              <a:gdLst/>
              <a:ahLst/>
              <a:cxnLst/>
              <a:rect l="l" t="t" r="r" b="b"/>
              <a:pathLst>
                <a:path w="2298" h="1996" extrusionOk="0">
                  <a:moveTo>
                    <a:pt x="870" y="1"/>
                  </a:moveTo>
                  <a:cubicBezTo>
                    <a:pt x="845" y="1"/>
                    <a:pt x="816" y="11"/>
                    <a:pt x="781" y="33"/>
                  </a:cubicBezTo>
                  <a:cubicBezTo>
                    <a:pt x="495" y="223"/>
                    <a:pt x="1" y="1995"/>
                    <a:pt x="945" y="1995"/>
                  </a:cubicBezTo>
                  <a:cubicBezTo>
                    <a:pt x="966" y="1995"/>
                    <a:pt x="989" y="1994"/>
                    <a:pt x="1012" y="1992"/>
                  </a:cubicBezTo>
                  <a:cubicBezTo>
                    <a:pt x="1621" y="1932"/>
                    <a:pt x="2278" y="666"/>
                    <a:pt x="2278" y="666"/>
                  </a:cubicBezTo>
                  <a:cubicBezTo>
                    <a:pt x="2297" y="572"/>
                    <a:pt x="2265" y="538"/>
                    <a:pt x="2207" y="538"/>
                  </a:cubicBezTo>
                  <a:cubicBezTo>
                    <a:pt x="2048" y="538"/>
                    <a:pt x="1694" y="800"/>
                    <a:pt x="1694" y="800"/>
                  </a:cubicBezTo>
                  <a:cubicBezTo>
                    <a:pt x="1694" y="800"/>
                    <a:pt x="1973" y="337"/>
                    <a:pt x="1791" y="301"/>
                  </a:cubicBezTo>
                  <a:cubicBezTo>
                    <a:pt x="1781" y="298"/>
                    <a:pt x="1771" y="297"/>
                    <a:pt x="1761" y="297"/>
                  </a:cubicBezTo>
                  <a:cubicBezTo>
                    <a:pt x="1589" y="297"/>
                    <a:pt x="1426" y="666"/>
                    <a:pt x="1426" y="666"/>
                  </a:cubicBezTo>
                  <a:cubicBezTo>
                    <a:pt x="1426" y="666"/>
                    <a:pt x="1633" y="82"/>
                    <a:pt x="1365" y="82"/>
                  </a:cubicBezTo>
                  <a:cubicBezTo>
                    <a:pt x="1097" y="82"/>
                    <a:pt x="988" y="593"/>
                    <a:pt x="988" y="593"/>
                  </a:cubicBezTo>
                  <a:cubicBezTo>
                    <a:pt x="988" y="593"/>
                    <a:pt x="1064" y="1"/>
                    <a:pt x="870" y="1"/>
                  </a:cubicBezTo>
                  <a:close/>
                </a:path>
              </a:pathLst>
            </a:custGeom>
            <a:solidFill>
              <a:srgbClr val="99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84" name="Google Shape;584;p5"/>
            <p:cNvSpPr/>
            <p:nvPr/>
          </p:nvSpPr>
          <p:spPr>
            <a:xfrm>
              <a:off x="7065096" y="1494400"/>
              <a:ext cx="106855" cy="141042"/>
            </a:xfrm>
            <a:custGeom>
              <a:avLst/>
              <a:gdLst/>
              <a:ahLst/>
              <a:cxnLst/>
              <a:rect l="l" t="t" r="r" b="b"/>
              <a:pathLst>
                <a:path w="1494" h="1972" extrusionOk="0">
                  <a:moveTo>
                    <a:pt x="395" y="0"/>
                  </a:moveTo>
                  <a:cubicBezTo>
                    <a:pt x="71" y="0"/>
                    <a:pt x="1" y="1404"/>
                    <a:pt x="1494" y="1971"/>
                  </a:cubicBezTo>
                  <a:cubicBezTo>
                    <a:pt x="1494" y="1971"/>
                    <a:pt x="800" y="158"/>
                    <a:pt x="447" y="12"/>
                  </a:cubicBezTo>
                  <a:cubicBezTo>
                    <a:pt x="429" y="4"/>
                    <a:pt x="412" y="0"/>
                    <a:pt x="39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85" name="Google Shape;585;p5"/>
            <p:cNvSpPr/>
            <p:nvPr/>
          </p:nvSpPr>
          <p:spPr>
            <a:xfrm>
              <a:off x="7208427" y="1436037"/>
              <a:ext cx="150126" cy="100275"/>
            </a:xfrm>
            <a:custGeom>
              <a:avLst/>
              <a:gdLst/>
              <a:ahLst/>
              <a:cxnLst/>
              <a:rect l="l" t="t" r="r" b="b"/>
              <a:pathLst>
                <a:path w="2099" h="1402" extrusionOk="0">
                  <a:moveTo>
                    <a:pt x="1717" y="0"/>
                  </a:moveTo>
                  <a:cubicBezTo>
                    <a:pt x="1327" y="0"/>
                    <a:pt x="1" y="1400"/>
                    <a:pt x="1" y="1400"/>
                  </a:cubicBezTo>
                  <a:cubicBezTo>
                    <a:pt x="35" y="1401"/>
                    <a:pt x="68" y="1402"/>
                    <a:pt x="101" y="1402"/>
                  </a:cubicBezTo>
                  <a:cubicBezTo>
                    <a:pt x="1686" y="1402"/>
                    <a:pt x="2098" y="0"/>
                    <a:pt x="171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
        <p:nvSpPr>
          <p:cNvPr id="586" name="Google Shape;586;p5"/>
          <p:cNvSpPr/>
          <p:nvPr/>
        </p:nvSpPr>
        <p:spPr>
          <a:xfrm>
            <a:off x="11987400" y="5375501"/>
            <a:ext cx="204597" cy="347620"/>
          </a:xfrm>
          <a:custGeom>
            <a:avLst/>
            <a:gdLst/>
            <a:ahLst/>
            <a:cxnLst/>
            <a:rect l="l" t="t" r="r" b="b"/>
            <a:pathLst>
              <a:path w="7845" h="13329" extrusionOk="0">
                <a:moveTo>
                  <a:pt x="7845" y="1"/>
                </a:moveTo>
                <a:cubicBezTo>
                  <a:pt x="6538" y="93"/>
                  <a:pt x="5547" y="516"/>
                  <a:pt x="5534" y="1586"/>
                </a:cubicBezTo>
                <a:cubicBezTo>
                  <a:pt x="5507" y="2642"/>
                  <a:pt x="6524" y="3078"/>
                  <a:pt x="7845" y="3144"/>
                </a:cubicBezTo>
                <a:lnTo>
                  <a:pt x="7845" y="1"/>
                </a:lnTo>
                <a:close/>
                <a:moveTo>
                  <a:pt x="4287" y="2982"/>
                </a:moveTo>
                <a:cubicBezTo>
                  <a:pt x="3157" y="2982"/>
                  <a:pt x="2288" y="3324"/>
                  <a:pt x="2153" y="4253"/>
                </a:cubicBezTo>
                <a:cubicBezTo>
                  <a:pt x="1937" y="5756"/>
                  <a:pt x="3975" y="6248"/>
                  <a:pt x="6086" y="6248"/>
                </a:cubicBezTo>
                <a:cubicBezTo>
                  <a:pt x="6683" y="6248"/>
                  <a:pt x="7286" y="6209"/>
                  <a:pt x="7845" y="6142"/>
                </a:cubicBezTo>
                <a:lnTo>
                  <a:pt x="7845" y="3712"/>
                </a:lnTo>
                <a:cubicBezTo>
                  <a:pt x="6699" y="3298"/>
                  <a:pt x="5373" y="2982"/>
                  <a:pt x="4287" y="2982"/>
                </a:cubicBezTo>
                <a:close/>
                <a:moveTo>
                  <a:pt x="7845" y="7476"/>
                </a:moveTo>
                <a:cubicBezTo>
                  <a:pt x="6181" y="7529"/>
                  <a:pt x="0" y="10672"/>
                  <a:pt x="1664" y="12824"/>
                </a:cubicBezTo>
                <a:cubicBezTo>
                  <a:pt x="1940" y="13177"/>
                  <a:pt x="2288" y="13329"/>
                  <a:pt x="2680" y="13329"/>
                </a:cubicBezTo>
                <a:cubicBezTo>
                  <a:pt x="4370" y="13329"/>
                  <a:pt x="6869" y="10499"/>
                  <a:pt x="7845" y="8783"/>
                </a:cubicBezTo>
                <a:lnTo>
                  <a:pt x="7845" y="7476"/>
                </a:lnTo>
                <a:close/>
              </a:path>
            </a:pathLst>
          </a:custGeom>
          <a:solidFill>
            <a:schemeClr val="accent4"/>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sp>
        <p:nvSpPr>
          <p:cNvPr id="587" name="Google Shape;587;p5"/>
          <p:cNvSpPr/>
          <p:nvPr/>
        </p:nvSpPr>
        <p:spPr>
          <a:xfrm rot="-5400000" flipH="1">
            <a:off x="71500" y="6581851"/>
            <a:ext cx="204597" cy="347620"/>
          </a:xfrm>
          <a:custGeom>
            <a:avLst/>
            <a:gdLst/>
            <a:ahLst/>
            <a:cxnLst/>
            <a:rect l="l" t="t" r="r" b="b"/>
            <a:pathLst>
              <a:path w="7845" h="13329" extrusionOk="0">
                <a:moveTo>
                  <a:pt x="7845" y="1"/>
                </a:moveTo>
                <a:cubicBezTo>
                  <a:pt x="6538" y="93"/>
                  <a:pt x="5547" y="516"/>
                  <a:pt x="5534" y="1586"/>
                </a:cubicBezTo>
                <a:cubicBezTo>
                  <a:pt x="5507" y="2642"/>
                  <a:pt x="6524" y="3078"/>
                  <a:pt x="7845" y="3144"/>
                </a:cubicBezTo>
                <a:lnTo>
                  <a:pt x="7845" y="1"/>
                </a:lnTo>
                <a:close/>
                <a:moveTo>
                  <a:pt x="4287" y="2982"/>
                </a:moveTo>
                <a:cubicBezTo>
                  <a:pt x="3157" y="2982"/>
                  <a:pt x="2288" y="3324"/>
                  <a:pt x="2153" y="4253"/>
                </a:cubicBezTo>
                <a:cubicBezTo>
                  <a:pt x="1937" y="5756"/>
                  <a:pt x="3975" y="6248"/>
                  <a:pt x="6086" y="6248"/>
                </a:cubicBezTo>
                <a:cubicBezTo>
                  <a:pt x="6683" y="6248"/>
                  <a:pt x="7286" y="6209"/>
                  <a:pt x="7845" y="6142"/>
                </a:cubicBezTo>
                <a:lnTo>
                  <a:pt x="7845" y="3712"/>
                </a:lnTo>
                <a:cubicBezTo>
                  <a:pt x="6699" y="3298"/>
                  <a:pt x="5373" y="2982"/>
                  <a:pt x="4287" y="2982"/>
                </a:cubicBezTo>
                <a:close/>
                <a:moveTo>
                  <a:pt x="7845" y="7476"/>
                </a:moveTo>
                <a:cubicBezTo>
                  <a:pt x="6181" y="7529"/>
                  <a:pt x="0" y="10672"/>
                  <a:pt x="1664" y="12824"/>
                </a:cubicBezTo>
                <a:cubicBezTo>
                  <a:pt x="1940" y="13177"/>
                  <a:pt x="2288" y="13329"/>
                  <a:pt x="2680" y="13329"/>
                </a:cubicBezTo>
                <a:cubicBezTo>
                  <a:pt x="4370" y="13329"/>
                  <a:pt x="6869" y="10499"/>
                  <a:pt x="7845" y="8783"/>
                </a:cubicBezTo>
                <a:lnTo>
                  <a:pt x="7845" y="7476"/>
                </a:lnTo>
                <a:close/>
              </a:path>
            </a:pathLst>
          </a:custGeom>
          <a:solidFill>
            <a:schemeClr val="dk2"/>
          </a:solidFill>
          <a:ln>
            <a:noFill/>
          </a:ln>
        </p:spPr>
        <p:txBody>
          <a:bodyPr spcFirstLastPara="1" wrap="square" lIns="121900" tIns="121900" rIns="121900" bIns="121900" anchor="ctr" anchorCtr="0">
            <a:noAutofit/>
          </a:bodyPr>
          <a:lstStyle/>
          <a:p>
            <a:pPr marL="0" lvl="0" indent="0" algn="l" rtl="0">
              <a:spcBef>
                <a:spcPts val="0"/>
              </a:spcBef>
              <a:spcAft>
                <a:spcPts val="0"/>
              </a:spcAft>
              <a:buNone/>
            </a:pPr>
            <a:endParaRPr sz="2400"/>
          </a:p>
        </p:txBody>
      </p:sp>
      <p:grpSp>
        <p:nvGrpSpPr>
          <p:cNvPr id="588" name="Google Shape;588;p5"/>
          <p:cNvGrpSpPr/>
          <p:nvPr/>
        </p:nvGrpSpPr>
        <p:grpSpPr>
          <a:xfrm rot="5400000">
            <a:off x="-296200" y="5529867"/>
            <a:ext cx="814533" cy="222167"/>
            <a:chOff x="3262675" y="3415000"/>
            <a:chExt cx="610900" cy="166625"/>
          </a:xfrm>
        </p:grpSpPr>
        <p:sp>
          <p:nvSpPr>
            <p:cNvPr id="589" name="Google Shape;589;p5"/>
            <p:cNvSpPr/>
            <p:nvPr/>
          </p:nvSpPr>
          <p:spPr>
            <a:xfrm>
              <a:off x="3355175" y="3415000"/>
              <a:ext cx="38225" cy="41500"/>
            </a:xfrm>
            <a:custGeom>
              <a:avLst/>
              <a:gdLst/>
              <a:ahLst/>
              <a:cxnLst/>
              <a:rect l="l" t="t" r="r" b="b"/>
              <a:pathLst>
                <a:path w="1529" h="1660" extrusionOk="0">
                  <a:moveTo>
                    <a:pt x="866" y="0"/>
                  </a:moveTo>
                  <a:cubicBezTo>
                    <a:pt x="761" y="0"/>
                    <a:pt x="653" y="41"/>
                    <a:pt x="556" y="138"/>
                  </a:cubicBezTo>
                  <a:lnTo>
                    <a:pt x="569" y="138"/>
                  </a:lnTo>
                  <a:cubicBezTo>
                    <a:pt x="318" y="402"/>
                    <a:pt x="146" y="732"/>
                    <a:pt x="67" y="1089"/>
                  </a:cubicBezTo>
                  <a:cubicBezTo>
                    <a:pt x="1" y="1326"/>
                    <a:pt x="146" y="1577"/>
                    <a:pt x="384" y="1643"/>
                  </a:cubicBezTo>
                  <a:cubicBezTo>
                    <a:pt x="423" y="1654"/>
                    <a:pt x="462" y="1659"/>
                    <a:pt x="501" y="1659"/>
                  </a:cubicBezTo>
                  <a:cubicBezTo>
                    <a:pt x="699" y="1659"/>
                    <a:pt x="883" y="1525"/>
                    <a:pt x="939" y="1326"/>
                  </a:cubicBezTo>
                  <a:cubicBezTo>
                    <a:pt x="978" y="1128"/>
                    <a:pt x="1058" y="930"/>
                    <a:pt x="1203" y="785"/>
                  </a:cubicBezTo>
                  <a:cubicBezTo>
                    <a:pt x="1528" y="459"/>
                    <a:pt x="1219" y="0"/>
                    <a:pt x="86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0" name="Google Shape;590;p5"/>
            <p:cNvSpPr/>
            <p:nvPr/>
          </p:nvSpPr>
          <p:spPr>
            <a:xfrm>
              <a:off x="3387400" y="3450725"/>
              <a:ext cx="34825" cy="35800"/>
            </a:xfrm>
            <a:custGeom>
              <a:avLst/>
              <a:gdLst/>
              <a:ahLst/>
              <a:cxnLst/>
              <a:rect l="l" t="t" r="r" b="b"/>
              <a:pathLst>
                <a:path w="1393" h="1432" extrusionOk="0">
                  <a:moveTo>
                    <a:pt x="893" y="0"/>
                  </a:moveTo>
                  <a:cubicBezTo>
                    <a:pt x="731" y="0"/>
                    <a:pt x="576" y="83"/>
                    <a:pt x="495" y="227"/>
                  </a:cubicBezTo>
                  <a:lnTo>
                    <a:pt x="244" y="716"/>
                  </a:lnTo>
                  <a:cubicBezTo>
                    <a:pt x="0" y="1086"/>
                    <a:pt x="318" y="1432"/>
                    <a:pt x="637" y="1432"/>
                  </a:cubicBezTo>
                  <a:cubicBezTo>
                    <a:pt x="784" y="1432"/>
                    <a:pt x="931" y="1358"/>
                    <a:pt x="1023" y="1178"/>
                  </a:cubicBezTo>
                  <a:lnTo>
                    <a:pt x="1274" y="676"/>
                  </a:lnTo>
                  <a:cubicBezTo>
                    <a:pt x="1393" y="465"/>
                    <a:pt x="1327" y="188"/>
                    <a:pt x="1116" y="56"/>
                  </a:cubicBezTo>
                  <a:cubicBezTo>
                    <a:pt x="1044" y="18"/>
                    <a:pt x="968" y="0"/>
                    <a:pt x="893"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1" name="Google Shape;591;p5"/>
            <p:cNvSpPr/>
            <p:nvPr/>
          </p:nvSpPr>
          <p:spPr>
            <a:xfrm>
              <a:off x="3442850" y="3474475"/>
              <a:ext cx="23450" cy="41375"/>
            </a:xfrm>
            <a:custGeom>
              <a:avLst/>
              <a:gdLst/>
              <a:ahLst/>
              <a:cxnLst/>
              <a:rect l="l" t="t" r="r" b="b"/>
              <a:pathLst>
                <a:path w="938" h="1655" extrusionOk="0">
                  <a:moveTo>
                    <a:pt x="469" y="1"/>
                  </a:moveTo>
                  <a:cubicBezTo>
                    <a:pt x="251" y="1"/>
                    <a:pt x="33" y="142"/>
                    <a:pt x="20" y="426"/>
                  </a:cubicBezTo>
                  <a:lnTo>
                    <a:pt x="20" y="1179"/>
                  </a:lnTo>
                  <a:cubicBezTo>
                    <a:pt x="0" y="1496"/>
                    <a:pt x="235" y="1655"/>
                    <a:pt x="469" y="1655"/>
                  </a:cubicBezTo>
                  <a:cubicBezTo>
                    <a:pt x="704" y="1655"/>
                    <a:pt x="938" y="1496"/>
                    <a:pt x="918" y="1179"/>
                  </a:cubicBezTo>
                  <a:lnTo>
                    <a:pt x="918" y="426"/>
                  </a:lnTo>
                  <a:cubicBezTo>
                    <a:pt x="905" y="142"/>
                    <a:pt x="687" y="1"/>
                    <a:pt x="469"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2" name="Google Shape;592;p5"/>
            <p:cNvSpPr/>
            <p:nvPr/>
          </p:nvSpPr>
          <p:spPr>
            <a:xfrm>
              <a:off x="3508325" y="3494475"/>
              <a:ext cx="37675" cy="40425"/>
            </a:xfrm>
            <a:custGeom>
              <a:avLst/>
              <a:gdLst/>
              <a:ahLst/>
              <a:cxnLst/>
              <a:rect l="l" t="t" r="r" b="b"/>
              <a:pathLst>
                <a:path w="1507" h="1617" extrusionOk="0">
                  <a:moveTo>
                    <a:pt x="589" y="0"/>
                  </a:moveTo>
                  <a:cubicBezTo>
                    <a:pt x="290" y="0"/>
                    <a:pt x="1" y="313"/>
                    <a:pt x="175" y="670"/>
                  </a:cubicBezTo>
                  <a:lnTo>
                    <a:pt x="544" y="1409"/>
                  </a:lnTo>
                  <a:cubicBezTo>
                    <a:pt x="642" y="1555"/>
                    <a:pt x="777" y="1617"/>
                    <a:pt x="911" y="1617"/>
                  </a:cubicBezTo>
                  <a:cubicBezTo>
                    <a:pt x="1214" y="1617"/>
                    <a:pt x="1507" y="1304"/>
                    <a:pt x="1323" y="947"/>
                  </a:cubicBezTo>
                  <a:cubicBezTo>
                    <a:pt x="1205" y="696"/>
                    <a:pt x="1086" y="458"/>
                    <a:pt x="954" y="207"/>
                  </a:cubicBezTo>
                  <a:cubicBezTo>
                    <a:pt x="856" y="62"/>
                    <a:pt x="722" y="0"/>
                    <a:pt x="58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3" name="Google Shape;593;p5"/>
            <p:cNvSpPr/>
            <p:nvPr/>
          </p:nvSpPr>
          <p:spPr>
            <a:xfrm>
              <a:off x="3562200" y="3487800"/>
              <a:ext cx="35025" cy="39750"/>
            </a:xfrm>
            <a:custGeom>
              <a:avLst/>
              <a:gdLst/>
              <a:ahLst/>
              <a:cxnLst/>
              <a:rect l="l" t="t" r="r" b="b"/>
              <a:pathLst>
                <a:path w="1401" h="1590" extrusionOk="0">
                  <a:moveTo>
                    <a:pt x="517" y="1"/>
                  </a:moveTo>
                  <a:cubicBezTo>
                    <a:pt x="439" y="1"/>
                    <a:pt x="361" y="21"/>
                    <a:pt x="291" y="65"/>
                  </a:cubicBezTo>
                  <a:cubicBezTo>
                    <a:pt x="80" y="197"/>
                    <a:pt x="0" y="461"/>
                    <a:pt x="119" y="686"/>
                  </a:cubicBezTo>
                  <a:lnTo>
                    <a:pt x="489" y="1359"/>
                  </a:lnTo>
                  <a:cubicBezTo>
                    <a:pt x="578" y="1510"/>
                    <a:pt x="732" y="1589"/>
                    <a:pt x="887" y="1589"/>
                  </a:cubicBezTo>
                  <a:cubicBezTo>
                    <a:pt x="964" y="1589"/>
                    <a:pt x="1040" y="1570"/>
                    <a:pt x="1110" y="1531"/>
                  </a:cubicBezTo>
                  <a:cubicBezTo>
                    <a:pt x="1321" y="1399"/>
                    <a:pt x="1400" y="1122"/>
                    <a:pt x="1282" y="910"/>
                  </a:cubicBezTo>
                  <a:lnTo>
                    <a:pt x="912" y="224"/>
                  </a:lnTo>
                  <a:cubicBezTo>
                    <a:pt x="824" y="83"/>
                    <a:pt x="671" y="1"/>
                    <a:pt x="51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4" name="Google Shape;594;p5"/>
            <p:cNvSpPr/>
            <p:nvPr/>
          </p:nvSpPr>
          <p:spPr>
            <a:xfrm>
              <a:off x="3600775" y="3462125"/>
              <a:ext cx="40825" cy="43050"/>
            </a:xfrm>
            <a:custGeom>
              <a:avLst/>
              <a:gdLst/>
              <a:ahLst/>
              <a:cxnLst/>
              <a:rect l="l" t="t" r="r" b="b"/>
              <a:pathLst>
                <a:path w="1633" h="1722" extrusionOk="0">
                  <a:moveTo>
                    <a:pt x="589" y="0"/>
                  </a:moveTo>
                  <a:cubicBezTo>
                    <a:pt x="290" y="0"/>
                    <a:pt x="0" y="313"/>
                    <a:pt x="174" y="669"/>
                  </a:cubicBezTo>
                  <a:lnTo>
                    <a:pt x="610" y="1462"/>
                  </a:lnTo>
                  <a:cubicBezTo>
                    <a:pt x="702" y="1646"/>
                    <a:pt x="851" y="1722"/>
                    <a:pt x="998" y="1722"/>
                  </a:cubicBezTo>
                  <a:cubicBezTo>
                    <a:pt x="1316" y="1722"/>
                    <a:pt x="1633" y="1373"/>
                    <a:pt x="1389" y="1013"/>
                  </a:cubicBezTo>
                  <a:lnTo>
                    <a:pt x="954" y="207"/>
                  </a:lnTo>
                  <a:cubicBezTo>
                    <a:pt x="856" y="61"/>
                    <a:pt x="722" y="0"/>
                    <a:pt x="58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5" name="Google Shape;595;p5"/>
            <p:cNvSpPr/>
            <p:nvPr/>
          </p:nvSpPr>
          <p:spPr>
            <a:xfrm>
              <a:off x="3641450" y="3446200"/>
              <a:ext cx="29400" cy="34950"/>
            </a:xfrm>
            <a:custGeom>
              <a:avLst/>
              <a:gdLst/>
              <a:ahLst/>
              <a:cxnLst/>
              <a:rect l="l" t="t" r="r" b="b"/>
              <a:pathLst>
                <a:path w="1176" h="1398" extrusionOk="0">
                  <a:moveTo>
                    <a:pt x="480" y="1"/>
                  </a:moveTo>
                  <a:cubicBezTo>
                    <a:pt x="444" y="1"/>
                    <a:pt x="407" y="4"/>
                    <a:pt x="370" y="12"/>
                  </a:cubicBezTo>
                  <a:cubicBezTo>
                    <a:pt x="132" y="78"/>
                    <a:pt x="0" y="329"/>
                    <a:pt x="66" y="567"/>
                  </a:cubicBezTo>
                  <a:cubicBezTo>
                    <a:pt x="119" y="739"/>
                    <a:pt x="185" y="897"/>
                    <a:pt x="251" y="1069"/>
                  </a:cubicBezTo>
                  <a:cubicBezTo>
                    <a:pt x="307" y="1271"/>
                    <a:pt x="498" y="1397"/>
                    <a:pt x="700" y="1397"/>
                  </a:cubicBezTo>
                  <a:cubicBezTo>
                    <a:pt x="735" y="1397"/>
                    <a:pt x="771" y="1394"/>
                    <a:pt x="806" y="1386"/>
                  </a:cubicBezTo>
                  <a:cubicBezTo>
                    <a:pt x="1043" y="1320"/>
                    <a:pt x="1175" y="1069"/>
                    <a:pt x="1123" y="831"/>
                  </a:cubicBezTo>
                  <a:cubicBezTo>
                    <a:pt x="1057" y="659"/>
                    <a:pt x="991" y="501"/>
                    <a:pt x="938" y="329"/>
                  </a:cubicBezTo>
                  <a:cubicBezTo>
                    <a:pt x="870" y="127"/>
                    <a:pt x="687" y="1"/>
                    <a:pt x="48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6" name="Google Shape;596;p5"/>
            <p:cNvSpPr/>
            <p:nvPr/>
          </p:nvSpPr>
          <p:spPr>
            <a:xfrm>
              <a:off x="3732225" y="3454100"/>
              <a:ext cx="24125" cy="36325"/>
            </a:xfrm>
            <a:custGeom>
              <a:avLst/>
              <a:gdLst/>
              <a:ahLst/>
              <a:cxnLst/>
              <a:rect l="l" t="t" r="r" b="b"/>
              <a:pathLst>
                <a:path w="965" h="1453" extrusionOk="0">
                  <a:moveTo>
                    <a:pt x="516" y="0"/>
                  </a:moveTo>
                  <a:cubicBezTo>
                    <a:pt x="265" y="0"/>
                    <a:pt x="67" y="198"/>
                    <a:pt x="67" y="449"/>
                  </a:cubicBezTo>
                  <a:cubicBezTo>
                    <a:pt x="40" y="634"/>
                    <a:pt x="14" y="819"/>
                    <a:pt x="1" y="1004"/>
                  </a:cubicBezTo>
                  <a:cubicBezTo>
                    <a:pt x="1" y="1255"/>
                    <a:pt x="199" y="1453"/>
                    <a:pt x="450" y="1453"/>
                  </a:cubicBezTo>
                  <a:cubicBezTo>
                    <a:pt x="701" y="1453"/>
                    <a:pt x="899" y="1255"/>
                    <a:pt x="912" y="1004"/>
                  </a:cubicBezTo>
                  <a:cubicBezTo>
                    <a:pt x="925" y="819"/>
                    <a:pt x="952" y="634"/>
                    <a:pt x="965" y="449"/>
                  </a:cubicBezTo>
                  <a:cubicBezTo>
                    <a:pt x="965" y="198"/>
                    <a:pt x="767" y="0"/>
                    <a:pt x="51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7" name="Google Shape;597;p5"/>
            <p:cNvSpPr/>
            <p:nvPr/>
          </p:nvSpPr>
          <p:spPr>
            <a:xfrm>
              <a:off x="3766425" y="3461800"/>
              <a:ext cx="32000" cy="50175"/>
            </a:xfrm>
            <a:custGeom>
              <a:avLst/>
              <a:gdLst/>
              <a:ahLst/>
              <a:cxnLst/>
              <a:rect l="l" t="t" r="r" b="b"/>
              <a:pathLst>
                <a:path w="1280" h="2007" extrusionOk="0">
                  <a:moveTo>
                    <a:pt x="728" y="1"/>
                  </a:moveTo>
                  <a:cubicBezTo>
                    <a:pt x="552" y="1"/>
                    <a:pt x="384" y="99"/>
                    <a:pt x="337" y="326"/>
                  </a:cubicBezTo>
                  <a:cubicBezTo>
                    <a:pt x="244" y="696"/>
                    <a:pt x="165" y="1065"/>
                    <a:pt x="72" y="1435"/>
                  </a:cubicBezTo>
                  <a:cubicBezTo>
                    <a:pt x="0" y="1779"/>
                    <a:pt x="292" y="2007"/>
                    <a:pt x="562" y="2007"/>
                  </a:cubicBezTo>
                  <a:cubicBezTo>
                    <a:pt x="738" y="2007"/>
                    <a:pt x="905" y="1910"/>
                    <a:pt x="957" y="1686"/>
                  </a:cubicBezTo>
                  <a:lnTo>
                    <a:pt x="1208" y="564"/>
                  </a:lnTo>
                  <a:cubicBezTo>
                    <a:pt x="1280" y="223"/>
                    <a:pt x="994" y="1"/>
                    <a:pt x="72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8" name="Google Shape;598;p5"/>
            <p:cNvSpPr/>
            <p:nvPr/>
          </p:nvSpPr>
          <p:spPr>
            <a:xfrm>
              <a:off x="3804825" y="3504850"/>
              <a:ext cx="36750" cy="37650"/>
            </a:xfrm>
            <a:custGeom>
              <a:avLst/>
              <a:gdLst/>
              <a:ahLst/>
              <a:cxnLst/>
              <a:rect l="l" t="t" r="r" b="b"/>
              <a:pathLst>
                <a:path w="1470" h="1506" extrusionOk="0">
                  <a:moveTo>
                    <a:pt x="865" y="0"/>
                  </a:moveTo>
                  <a:cubicBezTo>
                    <a:pt x="726" y="0"/>
                    <a:pt x="586" y="67"/>
                    <a:pt x="491" y="228"/>
                  </a:cubicBezTo>
                  <a:cubicBezTo>
                    <a:pt x="385" y="426"/>
                    <a:pt x="280" y="638"/>
                    <a:pt x="174" y="849"/>
                  </a:cubicBezTo>
                  <a:cubicBezTo>
                    <a:pt x="0" y="1196"/>
                    <a:pt x="295" y="1506"/>
                    <a:pt x="598" y="1506"/>
                  </a:cubicBezTo>
                  <a:cubicBezTo>
                    <a:pt x="732" y="1506"/>
                    <a:pt x="869" y="1444"/>
                    <a:pt x="966" y="1298"/>
                  </a:cubicBezTo>
                  <a:lnTo>
                    <a:pt x="1270" y="677"/>
                  </a:lnTo>
                  <a:cubicBezTo>
                    <a:pt x="1470" y="323"/>
                    <a:pt x="1170" y="0"/>
                    <a:pt x="86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599" name="Google Shape;599;p5"/>
            <p:cNvSpPr/>
            <p:nvPr/>
          </p:nvSpPr>
          <p:spPr>
            <a:xfrm>
              <a:off x="3841200" y="3541775"/>
              <a:ext cx="32375" cy="31675"/>
            </a:xfrm>
            <a:custGeom>
              <a:avLst/>
              <a:gdLst/>
              <a:ahLst/>
              <a:cxnLst/>
              <a:rect l="l" t="t" r="r" b="b"/>
              <a:pathLst>
                <a:path w="1295" h="1267" extrusionOk="0">
                  <a:moveTo>
                    <a:pt x="772" y="0"/>
                  </a:moveTo>
                  <a:cubicBezTo>
                    <a:pt x="618" y="0"/>
                    <a:pt x="471" y="76"/>
                    <a:pt x="383" y="217"/>
                  </a:cubicBezTo>
                  <a:lnTo>
                    <a:pt x="132" y="587"/>
                  </a:lnTo>
                  <a:cubicBezTo>
                    <a:pt x="0" y="812"/>
                    <a:pt x="79" y="1089"/>
                    <a:pt x="291" y="1208"/>
                  </a:cubicBezTo>
                  <a:cubicBezTo>
                    <a:pt x="365" y="1247"/>
                    <a:pt x="445" y="1266"/>
                    <a:pt x="522" y="1266"/>
                  </a:cubicBezTo>
                  <a:cubicBezTo>
                    <a:pt x="676" y="1266"/>
                    <a:pt x="823" y="1190"/>
                    <a:pt x="911" y="1049"/>
                  </a:cubicBezTo>
                  <a:lnTo>
                    <a:pt x="1162" y="679"/>
                  </a:lnTo>
                  <a:cubicBezTo>
                    <a:pt x="1294" y="455"/>
                    <a:pt x="1215" y="178"/>
                    <a:pt x="1004" y="59"/>
                  </a:cubicBezTo>
                  <a:cubicBezTo>
                    <a:pt x="929" y="19"/>
                    <a:pt x="850" y="0"/>
                    <a:pt x="77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00" name="Google Shape;600;p5"/>
            <p:cNvSpPr/>
            <p:nvPr/>
          </p:nvSpPr>
          <p:spPr>
            <a:xfrm>
              <a:off x="3291125" y="3481825"/>
              <a:ext cx="25800" cy="35025"/>
            </a:xfrm>
            <a:custGeom>
              <a:avLst/>
              <a:gdLst/>
              <a:ahLst/>
              <a:cxnLst/>
              <a:rect l="l" t="t" r="r" b="b"/>
              <a:pathLst>
                <a:path w="1032" h="1401" extrusionOk="0">
                  <a:moveTo>
                    <a:pt x="476" y="0"/>
                  </a:moveTo>
                  <a:cubicBezTo>
                    <a:pt x="265" y="0"/>
                    <a:pt x="1" y="198"/>
                    <a:pt x="27" y="449"/>
                  </a:cubicBezTo>
                  <a:cubicBezTo>
                    <a:pt x="54" y="608"/>
                    <a:pt x="67" y="780"/>
                    <a:pt x="93" y="938"/>
                  </a:cubicBezTo>
                  <a:cubicBezTo>
                    <a:pt x="93" y="1057"/>
                    <a:pt x="146" y="1176"/>
                    <a:pt x="225" y="1268"/>
                  </a:cubicBezTo>
                  <a:cubicBezTo>
                    <a:pt x="305" y="1347"/>
                    <a:pt x="424" y="1387"/>
                    <a:pt x="542" y="1400"/>
                  </a:cubicBezTo>
                  <a:cubicBezTo>
                    <a:pt x="767" y="1387"/>
                    <a:pt x="1031" y="1189"/>
                    <a:pt x="991" y="938"/>
                  </a:cubicBezTo>
                  <a:cubicBezTo>
                    <a:pt x="978" y="780"/>
                    <a:pt x="952" y="608"/>
                    <a:pt x="939" y="449"/>
                  </a:cubicBezTo>
                  <a:cubicBezTo>
                    <a:pt x="925" y="331"/>
                    <a:pt x="886" y="212"/>
                    <a:pt x="807" y="132"/>
                  </a:cubicBezTo>
                  <a:cubicBezTo>
                    <a:pt x="714" y="40"/>
                    <a:pt x="595" y="0"/>
                    <a:pt x="47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01" name="Google Shape;601;p5"/>
            <p:cNvSpPr/>
            <p:nvPr/>
          </p:nvSpPr>
          <p:spPr>
            <a:xfrm>
              <a:off x="3337025" y="3483150"/>
              <a:ext cx="24125" cy="44250"/>
            </a:xfrm>
            <a:custGeom>
              <a:avLst/>
              <a:gdLst/>
              <a:ahLst/>
              <a:cxnLst/>
              <a:rect l="l" t="t" r="r" b="b"/>
              <a:pathLst>
                <a:path w="965" h="1770" extrusionOk="0">
                  <a:moveTo>
                    <a:pt x="450" y="0"/>
                  </a:moveTo>
                  <a:cubicBezTo>
                    <a:pt x="199" y="0"/>
                    <a:pt x="1" y="198"/>
                    <a:pt x="1" y="449"/>
                  </a:cubicBezTo>
                  <a:lnTo>
                    <a:pt x="53" y="1321"/>
                  </a:lnTo>
                  <a:cubicBezTo>
                    <a:pt x="67" y="1572"/>
                    <a:pt x="265" y="1770"/>
                    <a:pt x="516" y="1770"/>
                  </a:cubicBezTo>
                  <a:cubicBezTo>
                    <a:pt x="753" y="1770"/>
                    <a:pt x="965" y="1572"/>
                    <a:pt x="965" y="1321"/>
                  </a:cubicBezTo>
                  <a:cubicBezTo>
                    <a:pt x="938" y="1030"/>
                    <a:pt x="925" y="740"/>
                    <a:pt x="899" y="449"/>
                  </a:cubicBezTo>
                  <a:cubicBezTo>
                    <a:pt x="899" y="211"/>
                    <a:pt x="701" y="13"/>
                    <a:pt x="450"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02" name="Google Shape;602;p5"/>
            <p:cNvSpPr/>
            <p:nvPr/>
          </p:nvSpPr>
          <p:spPr>
            <a:xfrm>
              <a:off x="3398775" y="3517150"/>
              <a:ext cx="24125" cy="47575"/>
            </a:xfrm>
            <a:custGeom>
              <a:avLst/>
              <a:gdLst/>
              <a:ahLst/>
              <a:cxnLst/>
              <a:rect l="l" t="t" r="r" b="b"/>
              <a:pathLst>
                <a:path w="965" h="1903" extrusionOk="0">
                  <a:moveTo>
                    <a:pt x="449" y="0"/>
                  </a:moveTo>
                  <a:cubicBezTo>
                    <a:pt x="198" y="0"/>
                    <a:pt x="0" y="199"/>
                    <a:pt x="0" y="449"/>
                  </a:cubicBezTo>
                  <a:cubicBezTo>
                    <a:pt x="13" y="780"/>
                    <a:pt x="40" y="1110"/>
                    <a:pt x="53" y="1440"/>
                  </a:cubicBezTo>
                  <a:cubicBezTo>
                    <a:pt x="66" y="1691"/>
                    <a:pt x="264" y="1889"/>
                    <a:pt x="515" y="1902"/>
                  </a:cubicBezTo>
                  <a:cubicBezTo>
                    <a:pt x="753" y="1889"/>
                    <a:pt x="964" y="1691"/>
                    <a:pt x="964" y="1440"/>
                  </a:cubicBezTo>
                  <a:cubicBezTo>
                    <a:pt x="951" y="1110"/>
                    <a:pt x="925" y="780"/>
                    <a:pt x="912" y="449"/>
                  </a:cubicBezTo>
                  <a:cubicBezTo>
                    <a:pt x="898" y="212"/>
                    <a:pt x="700" y="0"/>
                    <a:pt x="44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03" name="Google Shape;603;p5"/>
            <p:cNvSpPr/>
            <p:nvPr/>
          </p:nvSpPr>
          <p:spPr>
            <a:xfrm>
              <a:off x="3455875" y="3545125"/>
              <a:ext cx="28100" cy="36500"/>
            </a:xfrm>
            <a:custGeom>
              <a:avLst/>
              <a:gdLst/>
              <a:ahLst/>
              <a:cxnLst/>
              <a:rect l="l" t="t" r="r" b="b"/>
              <a:pathLst>
                <a:path w="1124" h="1460" extrusionOk="0">
                  <a:moveTo>
                    <a:pt x="507" y="0"/>
                  </a:moveTo>
                  <a:cubicBezTo>
                    <a:pt x="466" y="0"/>
                    <a:pt x="425" y="6"/>
                    <a:pt x="384" y="17"/>
                  </a:cubicBezTo>
                  <a:cubicBezTo>
                    <a:pt x="146" y="83"/>
                    <a:pt x="1" y="334"/>
                    <a:pt x="67" y="572"/>
                  </a:cubicBezTo>
                  <a:lnTo>
                    <a:pt x="186" y="1127"/>
                  </a:lnTo>
                  <a:cubicBezTo>
                    <a:pt x="241" y="1325"/>
                    <a:pt x="426" y="1459"/>
                    <a:pt x="631" y="1459"/>
                  </a:cubicBezTo>
                  <a:cubicBezTo>
                    <a:pt x="672" y="1459"/>
                    <a:pt x="713" y="1454"/>
                    <a:pt x="754" y="1443"/>
                  </a:cubicBezTo>
                  <a:cubicBezTo>
                    <a:pt x="978" y="1364"/>
                    <a:pt x="1124" y="1127"/>
                    <a:pt x="1058" y="889"/>
                  </a:cubicBezTo>
                  <a:lnTo>
                    <a:pt x="939" y="334"/>
                  </a:lnTo>
                  <a:cubicBezTo>
                    <a:pt x="884" y="127"/>
                    <a:pt x="703" y="0"/>
                    <a:pt x="50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04" name="Google Shape;604;p5"/>
            <p:cNvSpPr/>
            <p:nvPr/>
          </p:nvSpPr>
          <p:spPr>
            <a:xfrm>
              <a:off x="3513675" y="3546975"/>
              <a:ext cx="29075" cy="32975"/>
            </a:xfrm>
            <a:custGeom>
              <a:avLst/>
              <a:gdLst/>
              <a:ahLst/>
              <a:cxnLst/>
              <a:rect l="l" t="t" r="r" b="b"/>
              <a:pathLst>
                <a:path w="1163" h="1319" extrusionOk="0">
                  <a:moveTo>
                    <a:pt x="533" y="1"/>
                  </a:moveTo>
                  <a:cubicBezTo>
                    <a:pt x="268" y="1"/>
                    <a:pt x="0" y="223"/>
                    <a:pt x="79" y="564"/>
                  </a:cubicBezTo>
                  <a:cubicBezTo>
                    <a:pt x="119" y="709"/>
                    <a:pt x="159" y="854"/>
                    <a:pt x="211" y="1000"/>
                  </a:cubicBezTo>
                  <a:cubicBezTo>
                    <a:pt x="280" y="1221"/>
                    <a:pt x="454" y="1318"/>
                    <a:pt x="629" y="1318"/>
                  </a:cubicBezTo>
                  <a:cubicBezTo>
                    <a:pt x="894" y="1318"/>
                    <a:pt x="1162" y="1098"/>
                    <a:pt x="1083" y="749"/>
                  </a:cubicBezTo>
                  <a:cubicBezTo>
                    <a:pt x="1030" y="617"/>
                    <a:pt x="991" y="471"/>
                    <a:pt x="951" y="326"/>
                  </a:cubicBezTo>
                  <a:cubicBezTo>
                    <a:pt x="882" y="99"/>
                    <a:pt x="708" y="1"/>
                    <a:pt x="533"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05" name="Google Shape;605;p5"/>
            <p:cNvSpPr/>
            <p:nvPr/>
          </p:nvSpPr>
          <p:spPr>
            <a:xfrm>
              <a:off x="3562250" y="3543975"/>
              <a:ext cx="38075" cy="36800"/>
            </a:xfrm>
            <a:custGeom>
              <a:avLst/>
              <a:gdLst/>
              <a:ahLst/>
              <a:cxnLst/>
              <a:rect l="l" t="t" r="r" b="b"/>
              <a:pathLst>
                <a:path w="1523" h="1472" extrusionOk="0">
                  <a:moveTo>
                    <a:pt x="594" y="1"/>
                  </a:moveTo>
                  <a:cubicBezTo>
                    <a:pt x="292" y="1"/>
                    <a:pt x="1" y="310"/>
                    <a:pt x="183" y="657"/>
                  </a:cubicBezTo>
                  <a:cubicBezTo>
                    <a:pt x="289" y="842"/>
                    <a:pt x="395" y="1027"/>
                    <a:pt x="487" y="1212"/>
                  </a:cubicBezTo>
                  <a:cubicBezTo>
                    <a:pt x="579" y="1397"/>
                    <a:pt x="729" y="1472"/>
                    <a:pt x="878" y="1472"/>
                  </a:cubicBezTo>
                  <a:cubicBezTo>
                    <a:pt x="1200" y="1472"/>
                    <a:pt x="1523" y="1124"/>
                    <a:pt x="1280" y="763"/>
                  </a:cubicBezTo>
                  <a:lnTo>
                    <a:pt x="963" y="208"/>
                  </a:lnTo>
                  <a:cubicBezTo>
                    <a:pt x="865" y="62"/>
                    <a:pt x="729" y="1"/>
                    <a:pt x="59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06" name="Google Shape;606;p5"/>
            <p:cNvSpPr/>
            <p:nvPr/>
          </p:nvSpPr>
          <p:spPr>
            <a:xfrm>
              <a:off x="3600325" y="3528175"/>
              <a:ext cx="33875" cy="33375"/>
            </a:xfrm>
            <a:custGeom>
              <a:avLst/>
              <a:gdLst/>
              <a:ahLst/>
              <a:cxnLst/>
              <a:rect l="l" t="t" r="r" b="b"/>
              <a:pathLst>
                <a:path w="1355" h="1335" extrusionOk="0">
                  <a:moveTo>
                    <a:pt x="611" y="1"/>
                  </a:moveTo>
                  <a:cubicBezTo>
                    <a:pt x="302" y="1"/>
                    <a:pt x="0" y="326"/>
                    <a:pt x="192" y="682"/>
                  </a:cubicBezTo>
                  <a:lnTo>
                    <a:pt x="443" y="1118"/>
                  </a:lnTo>
                  <a:cubicBezTo>
                    <a:pt x="531" y="1259"/>
                    <a:pt x="684" y="1335"/>
                    <a:pt x="838" y="1335"/>
                  </a:cubicBezTo>
                  <a:cubicBezTo>
                    <a:pt x="916" y="1335"/>
                    <a:pt x="994" y="1316"/>
                    <a:pt x="1064" y="1276"/>
                  </a:cubicBezTo>
                  <a:cubicBezTo>
                    <a:pt x="1275" y="1144"/>
                    <a:pt x="1355" y="880"/>
                    <a:pt x="1236" y="656"/>
                  </a:cubicBezTo>
                  <a:lnTo>
                    <a:pt x="985" y="220"/>
                  </a:lnTo>
                  <a:cubicBezTo>
                    <a:pt x="887" y="65"/>
                    <a:pt x="748" y="1"/>
                    <a:pt x="61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07" name="Google Shape;607;p5"/>
            <p:cNvSpPr/>
            <p:nvPr/>
          </p:nvSpPr>
          <p:spPr>
            <a:xfrm>
              <a:off x="3641100" y="3511200"/>
              <a:ext cx="27425" cy="47250"/>
            </a:xfrm>
            <a:custGeom>
              <a:avLst/>
              <a:gdLst/>
              <a:ahLst/>
              <a:cxnLst/>
              <a:rect l="l" t="t" r="r" b="b"/>
              <a:pathLst>
                <a:path w="1097" h="1890" extrusionOk="0">
                  <a:moveTo>
                    <a:pt x="490" y="1"/>
                  </a:moveTo>
                  <a:cubicBezTo>
                    <a:pt x="265" y="1"/>
                    <a:pt x="1" y="199"/>
                    <a:pt x="40" y="450"/>
                  </a:cubicBezTo>
                  <a:cubicBezTo>
                    <a:pt x="80" y="780"/>
                    <a:pt x="120" y="1110"/>
                    <a:pt x="159" y="1440"/>
                  </a:cubicBezTo>
                  <a:cubicBezTo>
                    <a:pt x="173" y="1691"/>
                    <a:pt x="371" y="1889"/>
                    <a:pt x="622" y="1889"/>
                  </a:cubicBezTo>
                  <a:cubicBezTo>
                    <a:pt x="833" y="1889"/>
                    <a:pt x="1097" y="1678"/>
                    <a:pt x="1071" y="1440"/>
                  </a:cubicBezTo>
                  <a:cubicBezTo>
                    <a:pt x="1031" y="1110"/>
                    <a:pt x="991" y="780"/>
                    <a:pt x="939" y="450"/>
                  </a:cubicBezTo>
                  <a:cubicBezTo>
                    <a:pt x="939" y="199"/>
                    <a:pt x="740" y="1"/>
                    <a:pt x="49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08" name="Google Shape;608;p5"/>
            <p:cNvSpPr/>
            <p:nvPr/>
          </p:nvSpPr>
          <p:spPr>
            <a:xfrm>
              <a:off x="3726300" y="3526425"/>
              <a:ext cx="28075" cy="44325"/>
            </a:xfrm>
            <a:custGeom>
              <a:avLst/>
              <a:gdLst/>
              <a:ahLst/>
              <a:cxnLst/>
              <a:rect l="l" t="t" r="r" b="b"/>
              <a:pathLst>
                <a:path w="1123" h="1773" extrusionOk="0">
                  <a:moveTo>
                    <a:pt x="641" y="1"/>
                  </a:moveTo>
                  <a:cubicBezTo>
                    <a:pt x="445" y="1"/>
                    <a:pt x="219" y="127"/>
                    <a:pt x="185" y="329"/>
                  </a:cubicBezTo>
                  <a:lnTo>
                    <a:pt x="66" y="1201"/>
                  </a:lnTo>
                  <a:cubicBezTo>
                    <a:pt x="0" y="1439"/>
                    <a:pt x="145" y="1690"/>
                    <a:pt x="383" y="1756"/>
                  </a:cubicBezTo>
                  <a:cubicBezTo>
                    <a:pt x="420" y="1767"/>
                    <a:pt x="459" y="1773"/>
                    <a:pt x="499" y="1773"/>
                  </a:cubicBezTo>
                  <a:cubicBezTo>
                    <a:pt x="691" y="1773"/>
                    <a:pt x="905" y="1646"/>
                    <a:pt x="938" y="1439"/>
                  </a:cubicBezTo>
                  <a:lnTo>
                    <a:pt x="1057" y="580"/>
                  </a:lnTo>
                  <a:cubicBezTo>
                    <a:pt x="1123" y="329"/>
                    <a:pt x="977" y="92"/>
                    <a:pt x="740" y="12"/>
                  </a:cubicBezTo>
                  <a:cubicBezTo>
                    <a:pt x="709" y="5"/>
                    <a:pt x="675" y="1"/>
                    <a:pt x="64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09" name="Google Shape;609;p5"/>
            <p:cNvSpPr/>
            <p:nvPr/>
          </p:nvSpPr>
          <p:spPr>
            <a:xfrm>
              <a:off x="3761625" y="3537475"/>
              <a:ext cx="32050" cy="36225"/>
            </a:xfrm>
            <a:custGeom>
              <a:avLst/>
              <a:gdLst/>
              <a:ahLst/>
              <a:cxnLst/>
              <a:rect l="l" t="t" r="r" b="b"/>
              <a:pathLst>
                <a:path w="1282" h="1449" extrusionOk="0">
                  <a:moveTo>
                    <a:pt x="745" y="0"/>
                  </a:moveTo>
                  <a:cubicBezTo>
                    <a:pt x="591" y="0"/>
                    <a:pt x="438" y="66"/>
                    <a:pt x="370" y="218"/>
                  </a:cubicBezTo>
                  <a:lnTo>
                    <a:pt x="119" y="772"/>
                  </a:lnTo>
                  <a:cubicBezTo>
                    <a:pt x="0" y="984"/>
                    <a:pt x="79" y="1261"/>
                    <a:pt x="291" y="1393"/>
                  </a:cubicBezTo>
                  <a:cubicBezTo>
                    <a:pt x="360" y="1430"/>
                    <a:pt x="443" y="1449"/>
                    <a:pt x="526" y="1449"/>
                  </a:cubicBezTo>
                  <a:cubicBezTo>
                    <a:pt x="684" y="1449"/>
                    <a:pt x="843" y="1381"/>
                    <a:pt x="912" y="1234"/>
                  </a:cubicBezTo>
                  <a:lnTo>
                    <a:pt x="1162" y="667"/>
                  </a:lnTo>
                  <a:cubicBezTo>
                    <a:pt x="1281" y="455"/>
                    <a:pt x="1202" y="178"/>
                    <a:pt x="991" y="59"/>
                  </a:cubicBezTo>
                  <a:cubicBezTo>
                    <a:pt x="919" y="21"/>
                    <a:pt x="832" y="0"/>
                    <a:pt x="74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10" name="Google Shape;610;p5"/>
            <p:cNvSpPr/>
            <p:nvPr/>
          </p:nvSpPr>
          <p:spPr>
            <a:xfrm>
              <a:off x="3262675" y="3540700"/>
              <a:ext cx="34700" cy="31175"/>
            </a:xfrm>
            <a:custGeom>
              <a:avLst/>
              <a:gdLst/>
              <a:ahLst/>
              <a:cxnLst/>
              <a:rect l="l" t="t" r="r" b="b"/>
              <a:pathLst>
                <a:path w="1388" h="1247" extrusionOk="0">
                  <a:moveTo>
                    <a:pt x="589" y="0"/>
                  </a:moveTo>
                  <a:cubicBezTo>
                    <a:pt x="290" y="0"/>
                    <a:pt x="1" y="313"/>
                    <a:pt x="175" y="670"/>
                  </a:cubicBezTo>
                  <a:lnTo>
                    <a:pt x="426" y="1039"/>
                  </a:lnTo>
                  <a:cubicBezTo>
                    <a:pt x="523" y="1185"/>
                    <a:pt x="659" y="1247"/>
                    <a:pt x="793" y="1247"/>
                  </a:cubicBezTo>
                  <a:cubicBezTo>
                    <a:pt x="1095" y="1247"/>
                    <a:pt x="1388" y="934"/>
                    <a:pt x="1205" y="577"/>
                  </a:cubicBezTo>
                  <a:lnTo>
                    <a:pt x="954" y="207"/>
                  </a:lnTo>
                  <a:cubicBezTo>
                    <a:pt x="857" y="61"/>
                    <a:pt x="722" y="0"/>
                    <a:pt x="58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11" name="Google Shape;611;p5"/>
            <p:cNvSpPr/>
            <p:nvPr/>
          </p:nvSpPr>
          <p:spPr>
            <a:xfrm>
              <a:off x="3300650" y="3532550"/>
              <a:ext cx="30775" cy="36200"/>
            </a:xfrm>
            <a:custGeom>
              <a:avLst/>
              <a:gdLst/>
              <a:ahLst/>
              <a:cxnLst/>
              <a:rect l="l" t="t" r="r" b="b"/>
              <a:pathLst>
                <a:path w="1231" h="1448" extrusionOk="0">
                  <a:moveTo>
                    <a:pt x="544" y="1"/>
                  </a:moveTo>
                  <a:cubicBezTo>
                    <a:pt x="274" y="1"/>
                    <a:pt x="1" y="225"/>
                    <a:pt x="95" y="573"/>
                  </a:cubicBezTo>
                  <a:lnTo>
                    <a:pt x="280" y="1128"/>
                  </a:lnTo>
                  <a:cubicBezTo>
                    <a:pt x="349" y="1350"/>
                    <a:pt x="524" y="1447"/>
                    <a:pt x="700" y="1447"/>
                  </a:cubicBezTo>
                  <a:cubicBezTo>
                    <a:pt x="964" y="1447"/>
                    <a:pt x="1231" y="1230"/>
                    <a:pt x="1152" y="890"/>
                  </a:cubicBezTo>
                  <a:cubicBezTo>
                    <a:pt x="1099" y="705"/>
                    <a:pt x="1033" y="520"/>
                    <a:pt x="967" y="335"/>
                  </a:cubicBezTo>
                  <a:cubicBezTo>
                    <a:pt x="903" y="102"/>
                    <a:pt x="725" y="1"/>
                    <a:pt x="54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12" name="Google Shape;612;p5"/>
            <p:cNvSpPr/>
            <p:nvPr/>
          </p:nvSpPr>
          <p:spPr>
            <a:xfrm>
              <a:off x="3353050" y="3536625"/>
              <a:ext cx="23800" cy="39725"/>
            </a:xfrm>
            <a:custGeom>
              <a:avLst/>
              <a:gdLst/>
              <a:ahLst/>
              <a:cxnLst/>
              <a:rect l="l" t="t" r="r" b="b"/>
              <a:pathLst>
                <a:path w="952" h="1589" extrusionOk="0">
                  <a:moveTo>
                    <a:pt x="476" y="1"/>
                  </a:moveTo>
                  <a:cubicBezTo>
                    <a:pt x="238" y="1"/>
                    <a:pt x="0" y="159"/>
                    <a:pt x="20" y="476"/>
                  </a:cubicBezTo>
                  <a:lnTo>
                    <a:pt x="20" y="1163"/>
                  </a:lnTo>
                  <a:cubicBezTo>
                    <a:pt x="40" y="1447"/>
                    <a:pt x="258" y="1589"/>
                    <a:pt x="476" y="1589"/>
                  </a:cubicBezTo>
                  <a:cubicBezTo>
                    <a:pt x="693" y="1589"/>
                    <a:pt x="911" y="1447"/>
                    <a:pt x="931" y="1163"/>
                  </a:cubicBezTo>
                  <a:lnTo>
                    <a:pt x="931" y="476"/>
                  </a:lnTo>
                  <a:cubicBezTo>
                    <a:pt x="951" y="159"/>
                    <a:pt x="713" y="1"/>
                    <a:pt x="47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613" name="Google Shape;613;p5"/>
          <p:cNvGrpSpPr/>
          <p:nvPr/>
        </p:nvGrpSpPr>
        <p:grpSpPr>
          <a:xfrm>
            <a:off x="10679800" y="6644585"/>
            <a:ext cx="814533" cy="222167"/>
            <a:chOff x="3262675" y="3415000"/>
            <a:chExt cx="610900" cy="166625"/>
          </a:xfrm>
        </p:grpSpPr>
        <p:sp>
          <p:nvSpPr>
            <p:cNvPr id="614" name="Google Shape;614;p5"/>
            <p:cNvSpPr/>
            <p:nvPr/>
          </p:nvSpPr>
          <p:spPr>
            <a:xfrm>
              <a:off x="3355175" y="3415000"/>
              <a:ext cx="38225" cy="41500"/>
            </a:xfrm>
            <a:custGeom>
              <a:avLst/>
              <a:gdLst/>
              <a:ahLst/>
              <a:cxnLst/>
              <a:rect l="l" t="t" r="r" b="b"/>
              <a:pathLst>
                <a:path w="1529" h="1660" extrusionOk="0">
                  <a:moveTo>
                    <a:pt x="866" y="0"/>
                  </a:moveTo>
                  <a:cubicBezTo>
                    <a:pt x="761" y="0"/>
                    <a:pt x="653" y="41"/>
                    <a:pt x="556" y="138"/>
                  </a:cubicBezTo>
                  <a:lnTo>
                    <a:pt x="569" y="138"/>
                  </a:lnTo>
                  <a:cubicBezTo>
                    <a:pt x="318" y="402"/>
                    <a:pt x="146" y="732"/>
                    <a:pt x="67" y="1089"/>
                  </a:cubicBezTo>
                  <a:cubicBezTo>
                    <a:pt x="1" y="1326"/>
                    <a:pt x="146" y="1577"/>
                    <a:pt x="384" y="1643"/>
                  </a:cubicBezTo>
                  <a:cubicBezTo>
                    <a:pt x="423" y="1654"/>
                    <a:pt x="462" y="1659"/>
                    <a:pt x="501" y="1659"/>
                  </a:cubicBezTo>
                  <a:cubicBezTo>
                    <a:pt x="699" y="1659"/>
                    <a:pt x="883" y="1525"/>
                    <a:pt x="939" y="1326"/>
                  </a:cubicBezTo>
                  <a:cubicBezTo>
                    <a:pt x="978" y="1128"/>
                    <a:pt x="1058" y="930"/>
                    <a:pt x="1203" y="785"/>
                  </a:cubicBezTo>
                  <a:cubicBezTo>
                    <a:pt x="1528" y="459"/>
                    <a:pt x="1219" y="0"/>
                    <a:pt x="86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15" name="Google Shape;615;p5"/>
            <p:cNvSpPr/>
            <p:nvPr/>
          </p:nvSpPr>
          <p:spPr>
            <a:xfrm>
              <a:off x="3387400" y="3450725"/>
              <a:ext cx="34825" cy="35800"/>
            </a:xfrm>
            <a:custGeom>
              <a:avLst/>
              <a:gdLst/>
              <a:ahLst/>
              <a:cxnLst/>
              <a:rect l="l" t="t" r="r" b="b"/>
              <a:pathLst>
                <a:path w="1393" h="1432" extrusionOk="0">
                  <a:moveTo>
                    <a:pt x="893" y="0"/>
                  </a:moveTo>
                  <a:cubicBezTo>
                    <a:pt x="731" y="0"/>
                    <a:pt x="576" y="83"/>
                    <a:pt x="495" y="227"/>
                  </a:cubicBezTo>
                  <a:lnTo>
                    <a:pt x="244" y="716"/>
                  </a:lnTo>
                  <a:cubicBezTo>
                    <a:pt x="0" y="1086"/>
                    <a:pt x="318" y="1432"/>
                    <a:pt x="637" y="1432"/>
                  </a:cubicBezTo>
                  <a:cubicBezTo>
                    <a:pt x="784" y="1432"/>
                    <a:pt x="931" y="1358"/>
                    <a:pt x="1023" y="1178"/>
                  </a:cubicBezTo>
                  <a:lnTo>
                    <a:pt x="1274" y="676"/>
                  </a:lnTo>
                  <a:cubicBezTo>
                    <a:pt x="1393" y="465"/>
                    <a:pt x="1327" y="188"/>
                    <a:pt x="1116" y="56"/>
                  </a:cubicBezTo>
                  <a:cubicBezTo>
                    <a:pt x="1044" y="18"/>
                    <a:pt x="968" y="0"/>
                    <a:pt x="893"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16" name="Google Shape;616;p5"/>
            <p:cNvSpPr/>
            <p:nvPr/>
          </p:nvSpPr>
          <p:spPr>
            <a:xfrm>
              <a:off x="3442850" y="3474475"/>
              <a:ext cx="23450" cy="41375"/>
            </a:xfrm>
            <a:custGeom>
              <a:avLst/>
              <a:gdLst/>
              <a:ahLst/>
              <a:cxnLst/>
              <a:rect l="l" t="t" r="r" b="b"/>
              <a:pathLst>
                <a:path w="938" h="1655" extrusionOk="0">
                  <a:moveTo>
                    <a:pt x="469" y="1"/>
                  </a:moveTo>
                  <a:cubicBezTo>
                    <a:pt x="251" y="1"/>
                    <a:pt x="33" y="142"/>
                    <a:pt x="20" y="426"/>
                  </a:cubicBezTo>
                  <a:lnTo>
                    <a:pt x="20" y="1179"/>
                  </a:lnTo>
                  <a:cubicBezTo>
                    <a:pt x="0" y="1496"/>
                    <a:pt x="235" y="1655"/>
                    <a:pt x="469" y="1655"/>
                  </a:cubicBezTo>
                  <a:cubicBezTo>
                    <a:pt x="704" y="1655"/>
                    <a:pt x="938" y="1496"/>
                    <a:pt x="918" y="1179"/>
                  </a:cubicBezTo>
                  <a:lnTo>
                    <a:pt x="918" y="426"/>
                  </a:lnTo>
                  <a:cubicBezTo>
                    <a:pt x="905" y="142"/>
                    <a:pt x="687" y="1"/>
                    <a:pt x="46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17" name="Google Shape;617;p5"/>
            <p:cNvSpPr/>
            <p:nvPr/>
          </p:nvSpPr>
          <p:spPr>
            <a:xfrm>
              <a:off x="3508325" y="3494475"/>
              <a:ext cx="37675" cy="40425"/>
            </a:xfrm>
            <a:custGeom>
              <a:avLst/>
              <a:gdLst/>
              <a:ahLst/>
              <a:cxnLst/>
              <a:rect l="l" t="t" r="r" b="b"/>
              <a:pathLst>
                <a:path w="1507" h="1617" extrusionOk="0">
                  <a:moveTo>
                    <a:pt x="589" y="0"/>
                  </a:moveTo>
                  <a:cubicBezTo>
                    <a:pt x="290" y="0"/>
                    <a:pt x="1" y="313"/>
                    <a:pt x="175" y="670"/>
                  </a:cubicBezTo>
                  <a:lnTo>
                    <a:pt x="544" y="1409"/>
                  </a:lnTo>
                  <a:cubicBezTo>
                    <a:pt x="642" y="1555"/>
                    <a:pt x="777" y="1617"/>
                    <a:pt x="911" y="1617"/>
                  </a:cubicBezTo>
                  <a:cubicBezTo>
                    <a:pt x="1214" y="1617"/>
                    <a:pt x="1507" y="1304"/>
                    <a:pt x="1323" y="947"/>
                  </a:cubicBezTo>
                  <a:cubicBezTo>
                    <a:pt x="1205" y="696"/>
                    <a:pt x="1086" y="458"/>
                    <a:pt x="954" y="207"/>
                  </a:cubicBezTo>
                  <a:cubicBezTo>
                    <a:pt x="856" y="62"/>
                    <a:pt x="722" y="0"/>
                    <a:pt x="58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18" name="Google Shape;618;p5"/>
            <p:cNvSpPr/>
            <p:nvPr/>
          </p:nvSpPr>
          <p:spPr>
            <a:xfrm>
              <a:off x="3562200" y="3487800"/>
              <a:ext cx="35025" cy="39750"/>
            </a:xfrm>
            <a:custGeom>
              <a:avLst/>
              <a:gdLst/>
              <a:ahLst/>
              <a:cxnLst/>
              <a:rect l="l" t="t" r="r" b="b"/>
              <a:pathLst>
                <a:path w="1401" h="1590" extrusionOk="0">
                  <a:moveTo>
                    <a:pt x="517" y="1"/>
                  </a:moveTo>
                  <a:cubicBezTo>
                    <a:pt x="439" y="1"/>
                    <a:pt x="361" y="21"/>
                    <a:pt x="291" y="65"/>
                  </a:cubicBezTo>
                  <a:cubicBezTo>
                    <a:pt x="80" y="197"/>
                    <a:pt x="0" y="461"/>
                    <a:pt x="119" y="686"/>
                  </a:cubicBezTo>
                  <a:lnTo>
                    <a:pt x="489" y="1359"/>
                  </a:lnTo>
                  <a:cubicBezTo>
                    <a:pt x="578" y="1510"/>
                    <a:pt x="732" y="1589"/>
                    <a:pt x="887" y="1589"/>
                  </a:cubicBezTo>
                  <a:cubicBezTo>
                    <a:pt x="964" y="1589"/>
                    <a:pt x="1040" y="1570"/>
                    <a:pt x="1110" y="1531"/>
                  </a:cubicBezTo>
                  <a:cubicBezTo>
                    <a:pt x="1321" y="1399"/>
                    <a:pt x="1400" y="1122"/>
                    <a:pt x="1282" y="910"/>
                  </a:cubicBezTo>
                  <a:lnTo>
                    <a:pt x="912" y="224"/>
                  </a:lnTo>
                  <a:cubicBezTo>
                    <a:pt x="824" y="83"/>
                    <a:pt x="671" y="1"/>
                    <a:pt x="51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19" name="Google Shape;619;p5"/>
            <p:cNvSpPr/>
            <p:nvPr/>
          </p:nvSpPr>
          <p:spPr>
            <a:xfrm>
              <a:off x="3600775" y="3462125"/>
              <a:ext cx="40825" cy="43050"/>
            </a:xfrm>
            <a:custGeom>
              <a:avLst/>
              <a:gdLst/>
              <a:ahLst/>
              <a:cxnLst/>
              <a:rect l="l" t="t" r="r" b="b"/>
              <a:pathLst>
                <a:path w="1633" h="1722" extrusionOk="0">
                  <a:moveTo>
                    <a:pt x="589" y="0"/>
                  </a:moveTo>
                  <a:cubicBezTo>
                    <a:pt x="290" y="0"/>
                    <a:pt x="0" y="313"/>
                    <a:pt x="174" y="669"/>
                  </a:cubicBezTo>
                  <a:lnTo>
                    <a:pt x="610" y="1462"/>
                  </a:lnTo>
                  <a:cubicBezTo>
                    <a:pt x="702" y="1646"/>
                    <a:pt x="851" y="1722"/>
                    <a:pt x="998" y="1722"/>
                  </a:cubicBezTo>
                  <a:cubicBezTo>
                    <a:pt x="1316" y="1722"/>
                    <a:pt x="1633" y="1373"/>
                    <a:pt x="1389" y="1013"/>
                  </a:cubicBezTo>
                  <a:lnTo>
                    <a:pt x="954" y="207"/>
                  </a:lnTo>
                  <a:cubicBezTo>
                    <a:pt x="856" y="61"/>
                    <a:pt x="722" y="0"/>
                    <a:pt x="58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20" name="Google Shape;620;p5"/>
            <p:cNvSpPr/>
            <p:nvPr/>
          </p:nvSpPr>
          <p:spPr>
            <a:xfrm>
              <a:off x="3641450" y="3446200"/>
              <a:ext cx="29400" cy="34950"/>
            </a:xfrm>
            <a:custGeom>
              <a:avLst/>
              <a:gdLst/>
              <a:ahLst/>
              <a:cxnLst/>
              <a:rect l="l" t="t" r="r" b="b"/>
              <a:pathLst>
                <a:path w="1176" h="1398" extrusionOk="0">
                  <a:moveTo>
                    <a:pt x="480" y="1"/>
                  </a:moveTo>
                  <a:cubicBezTo>
                    <a:pt x="444" y="1"/>
                    <a:pt x="407" y="4"/>
                    <a:pt x="370" y="12"/>
                  </a:cubicBezTo>
                  <a:cubicBezTo>
                    <a:pt x="132" y="78"/>
                    <a:pt x="0" y="329"/>
                    <a:pt x="66" y="567"/>
                  </a:cubicBezTo>
                  <a:cubicBezTo>
                    <a:pt x="119" y="739"/>
                    <a:pt x="185" y="897"/>
                    <a:pt x="251" y="1069"/>
                  </a:cubicBezTo>
                  <a:cubicBezTo>
                    <a:pt x="307" y="1271"/>
                    <a:pt x="498" y="1397"/>
                    <a:pt x="700" y="1397"/>
                  </a:cubicBezTo>
                  <a:cubicBezTo>
                    <a:pt x="735" y="1397"/>
                    <a:pt x="771" y="1394"/>
                    <a:pt x="806" y="1386"/>
                  </a:cubicBezTo>
                  <a:cubicBezTo>
                    <a:pt x="1043" y="1320"/>
                    <a:pt x="1175" y="1069"/>
                    <a:pt x="1123" y="831"/>
                  </a:cubicBezTo>
                  <a:cubicBezTo>
                    <a:pt x="1057" y="659"/>
                    <a:pt x="991" y="501"/>
                    <a:pt x="938" y="329"/>
                  </a:cubicBezTo>
                  <a:cubicBezTo>
                    <a:pt x="870" y="127"/>
                    <a:pt x="687" y="1"/>
                    <a:pt x="48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21" name="Google Shape;621;p5"/>
            <p:cNvSpPr/>
            <p:nvPr/>
          </p:nvSpPr>
          <p:spPr>
            <a:xfrm>
              <a:off x="3732225" y="3454100"/>
              <a:ext cx="24125" cy="36325"/>
            </a:xfrm>
            <a:custGeom>
              <a:avLst/>
              <a:gdLst/>
              <a:ahLst/>
              <a:cxnLst/>
              <a:rect l="l" t="t" r="r" b="b"/>
              <a:pathLst>
                <a:path w="965" h="1453" extrusionOk="0">
                  <a:moveTo>
                    <a:pt x="516" y="0"/>
                  </a:moveTo>
                  <a:cubicBezTo>
                    <a:pt x="265" y="0"/>
                    <a:pt x="67" y="198"/>
                    <a:pt x="67" y="449"/>
                  </a:cubicBezTo>
                  <a:cubicBezTo>
                    <a:pt x="40" y="634"/>
                    <a:pt x="14" y="819"/>
                    <a:pt x="1" y="1004"/>
                  </a:cubicBezTo>
                  <a:cubicBezTo>
                    <a:pt x="1" y="1255"/>
                    <a:pt x="199" y="1453"/>
                    <a:pt x="450" y="1453"/>
                  </a:cubicBezTo>
                  <a:cubicBezTo>
                    <a:pt x="701" y="1453"/>
                    <a:pt x="899" y="1255"/>
                    <a:pt x="912" y="1004"/>
                  </a:cubicBezTo>
                  <a:cubicBezTo>
                    <a:pt x="925" y="819"/>
                    <a:pt x="952" y="634"/>
                    <a:pt x="965" y="449"/>
                  </a:cubicBezTo>
                  <a:cubicBezTo>
                    <a:pt x="965" y="198"/>
                    <a:pt x="767" y="0"/>
                    <a:pt x="51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22" name="Google Shape;622;p5"/>
            <p:cNvSpPr/>
            <p:nvPr/>
          </p:nvSpPr>
          <p:spPr>
            <a:xfrm>
              <a:off x="3766425" y="3461800"/>
              <a:ext cx="32000" cy="50175"/>
            </a:xfrm>
            <a:custGeom>
              <a:avLst/>
              <a:gdLst/>
              <a:ahLst/>
              <a:cxnLst/>
              <a:rect l="l" t="t" r="r" b="b"/>
              <a:pathLst>
                <a:path w="1280" h="2007" extrusionOk="0">
                  <a:moveTo>
                    <a:pt x="728" y="1"/>
                  </a:moveTo>
                  <a:cubicBezTo>
                    <a:pt x="552" y="1"/>
                    <a:pt x="384" y="99"/>
                    <a:pt x="337" y="326"/>
                  </a:cubicBezTo>
                  <a:cubicBezTo>
                    <a:pt x="244" y="696"/>
                    <a:pt x="165" y="1065"/>
                    <a:pt x="72" y="1435"/>
                  </a:cubicBezTo>
                  <a:cubicBezTo>
                    <a:pt x="0" y="1779"/>
                    <a:pt x="292" y="2007"/>
                    <a:pt x="562" y="2007"/>
                  </a:cubicBezTo>
                  <a:cubicBezTo>
                    <a:pt x="738" y="2007"/>
                    <a:pt x="905" y="1910"/>
                    <a:pt x="957" y="1686"/>
                  </a:cubicBezTo>
                  <a:lnTo>
                    <a:pt x="1208" y="564"/>
                  </a:lnTo>
                  <a:cubicBezTo>
                    <a:pt x="1280" y="223"/>
                    <a:pt x="994" y="1"/>
                    <a:pt x="72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23" name="Google Shape;623;p5"/>
            <p:cNvSpPr/>
            <p:nvPr/>
          </p:nvSpPr>
          <p:spPr>
            <a:xfrm>
              <a:off x="3804825" y="3504850"/>
              <a:ext cx="36750" cy="37650"/>
            </a:xfrm>
            <a:custGeom>
              <a:avLst/>
              <a:gdLst/>
              <a:ahLst/>
              <a:cxnLst/>
              <a:rect l="l" t="t" r="r" b="b"/>
              <a:pathLst>
                <a:path w="1470" h="1506" extrusionOk="0">
                  <a:moveTo>
                    <a:pt x="865" y="0"/>
                  </a:moveTo>
                  <a:cubicBezTo>
                    <a:pt x="726" y="0"/>
                    <a:pt x="586" y="67"/>
                    <a:pt x="491" y="228"/>
                  </a:cubicBezTo>
                  <a:cubicBezTo>
                    <a:pt x="385" y="426"/>
                    <a:pt x="280" y="638"/>
                    <a:pt x="174" y="849"/>
                  </a:cubicBezTo>
                  <a:cubicBezTo>
                    <a:pt x="0" y="1196"/>
                    <a:pt x="295" y="1506"/>
                    <a:pt x="598" y="1506"/>
                  </a:cubicBezTo>
                  <a:cubicBezTo>
                    <a:pt x="732" y="1506"/>
                    <a:pt x="869" y="1444"/>
                    <a:pt x="966" y="1298"/>
                  </a:cubicBezTo>
                  <a:lnTo>
                    <a:pt x="1270" y="677"/>
                  </a:lnTo>
                  <a:cubicBezTo>
                    <a:pt x="1470" y="323"/>
                    <a:pt x="1170" y="0"/>
                    <a:pt x="86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24" name="Google Shape;624;p5"/>
            <p:cNvSpPr/>
            <p:nvPr/>
          </p:nvSpPr>
          <p:spPr>
            <a:xfrm>
              <a:off x="3841200" y="3541775"/>
              <a:ext cx="32375" cy="31675"/>
            </a:xfrm>
            <a:custGeom>
              <a:avLst/>
              <a:gdLst/>
              <a:ahLst/>
              <a:cxnLst/>
              <a:rect l="l" t="t" r="r" b="b"/>
              <a:pathLst>
                <a:path w="1295" h="1267" extrusionOk="0">
                  <a:moveTo>
                    <a:pt x="772" y="0"/>
                  </a:moveTo>
                  <a:cubicBezTo>
                    <a:pt x="618" y="0"/>
                    <a:pt x="471" y="76"/>
                    <a:pt x="383" y="217"/>
                  </a:cubicBezTo>
                  <a:lnTo>
                    <a:pt x="132" y="587"/>
                  </a:lnTo>
                  <a:cubicBezTo>
                    <a:pt x="0" y="812"/>
                    <a:pt x="79" y="1089"/>
                    <a:pt x="291" y="1208"/>
                  </a:cubicBezTo>
                  <a:cubicBezTo>
                    <a:pt x="365" y="1247"/>
                    <a:pt x="445" y="1266"/>
                    <a:pt x="522" y="1266"/>
                  </a:cubicBezTo>
                  <a:cubicBezTo>
                    <a:pt x="676" y="1266"/>
                    <a:pt x="823" y="1190"/>
                    <a:pt x="911" y="1049"/>
                  </a:cubicBezTo>
                  <a:lnTo>
                    <a:pt x="1162" y="679"/>
                  </a:lnTo>
                  <a:cubicBezTo>
                    <a:pt x="1294" y="455"/>
                    <a:pt x="1215" y="178"/>
                    <a:pt x="1004" y="59"/>
                  </a:cubicBezTo>
                  <a:cubicBezTo>
                    <a:pt x="929" y="19"/>
                    <a:pt x="850" y="0"/>
                    <a:pt x="77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25" name="Google Shape;625;p5"/>
            <p:cNvSpPr/>
            <p:nvPr/>
          </p:nvSpPr>
          <p:spPr>
            <a:xfrm>
              <a:off x="3291125" y="3481825"/>
              <a:ext cx="25800" cy="35025"/>
            </a:xfrm>
            <a:custGeom>
              <a:avLst/>
              <a:gdLst/>
              <a:ahLst/>
              <a:cxnLst/>
              <a:rect l="l" t="t" r="r" b="b"/>
              <a:pathLst>
                <a:path w="1032" h="1401" extrusionOk="0">
                  <a:moveTo>
                    <a:pt x="476" y="0"/>
                  </a:moveTo>
                  <a:cubicBezTo>
                    <a:pt x="265" y="0"/>
                    <a:pt x="1" y="198"/>
                    <a:pt x="27" y="449"/>
                  </a:cubicBezTo>
                  <a:cubicBezTo>
                    <a:pt x="54" y="608"/>
                    <a:pt x="67" y="780"/>
                    <a:pt x="93" y="938"/>
                  </a:cubicBezTo>
                  <a:cubicBezTo>
                    <a:pt x="93" y="1057"/>
                    <a:pt x="146" y="1176"/>
                    <a:pt x="225" y="1268"/>
                  </a:cubicBezTo>
                  <a:cubicBezTo>
                    <a:pt x="305" y="1347"/>
                    <a:pt x="424" y="1387"/>
                    <a:pt x="542" y="1400"/>
                  </a:cubicBezTo>
                  <a:cubicBezTo>
                    <a:pt x="767" y="1387"/>
                    <a:pt x="1031" y="1189"/>
                    <a:pt x="991" y="938"/>
                  </a:cubicBezTo>
                  <a:cubicBezTo>
                    <a:pt x="978" y="780"/>
                    <a:pt x="952" y="608"/>
                    <a:pt x="939" y="449"/>
                  </a:cubicBezTo>
                  <a:cubicBezTo>
                    <a:pt x="925" y="331"/>
                    <a:pt x="886" y="212"/>
                    <a:pt x="807" y="132"/>
                  </a:cubicBezTo>
                  <a:cubicBezTo>
                    <a:pt x="714" y="40"/>
                    <a:pt x="595" y="0"/>
                    <a:pt x="47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26" name="Google Shape;626;p5"/>
            <p:cNvSpPr/>
            <p:nvPr/>
          </p:nvSpPr>
          <p:spPr>
            <a:xfrm>
              <a:off x="3337025" y="3483150"/>
              <a:ext cx="24125" cy="44250"/>
            </a:xfrm>
            <a:custGeom>
              <a:avLst/>
              <a:gdLst/>
              <a:ahLst/>
              <a:cxnLst/>
              <a:rect l="l" t="t" r="r" b="b"/>
              <a:pathLst>
                <a:path w="965" h="1770" extrusionOk="0">
                  <a:moveTo>
                    <a:pt x="450" y="0"/>
                  </a:moveTo>
                  <a:cubicBezTo>
                    <a:pt x="199" y="0"/>
                    <a:pt x="1" y="198"/>
                    <a:pt x="1" y="449"/>
                  </a:cubicBezTo>
                  <a:lnTo>
                    <a:pt x="53" y="1321"/>
                  </a:lnTo>
                  <a:cubicBezTo>
                    <a:pt x="67" y="1572"/>
                    <a:pt x="265" y="1770"/>
                    <a:pt x="516" y="1770"/>
                  </a:cubicBezTo>
                  <a:cubicBezTo>
                    <a:pt x="753" y="1770"/>
                    <a:pt x="965" y="1572"/>
                    <a:pt x="965" y="1321"/>
                  </a:cubicBezTo>
                  <a:cubicBezTo>
                    <a:pt x="938" y="1030"/>
                    <a:pt x="925" y="740"/>
                    <a:pt x="899" y="449"/>
                  </a:cubicBezTo>
                  <a:cubicBezTo>
                    <a:pt x="899" y="211"/>
                    <a:pt x="701" y="13"/>
                    <a:pt x="45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27" name="Google Shape;627;p5"/>
            <p:cNvSpPr/>
            <p:nvPr/>
          </p:nvSpPr>
          <p:spPr>
            <a:xfrm>
              <a:off x="3398775" y="3517150"/>
              <a:ext cx="24125" cy="47575"/>
            </a:xfrm>
            <a:custGeom>
              <a:avLst/>
              <a:gdLst/>
              <a:ahLst/>
              <a:cxnLst/>
              <a:rect l="l" t="t" r="r" b="b"/>
              <a:pathLst>
                <a:path w="965" h="1903" extrusionOk="0">
                  <a:moveTo>
                    <a:pt x="449" y="0"/>
                  </a:moveTo>
                  <a:cubicBezTo>
                    <a:pt x="198" y="0"/>
                    <a:pt x="0" y="199"/>
                    <a:pt x="0" y="449"/>
                  </a:cubicBezTo>
                  <a:cubicBezTo>
                    <a:pt x="13" y="780"/>
                    <a:pt x="40" y="1110"/>
                    <a:pt x="53" y="1440"/>
                  </a:cubicBezTo>
                  <a:cubicBezTo>
                    <a:pt x="66" y="1691"/>
                    <a:pt x="264" y="1889"/>
                    <a:pt x="515" y="1902"/>
                  </a:cubicBezTo>
                  <a:cubicBezTo>
                    <a:pt x="753" y="1889"/>
                    <a:pt x="964" y="1691"/>
                    <a:pt x="964" y="1440"/>
                  </a:cubicBezTo>
                  <a:cubicBezTo>
                    <a:pt x="951" y="1110"/>
                    <a:pt x="925" y="780"/>
                    <a:pt x="912" y="449"/>
                  </a:cubicBezTo>
                  <a:cubicBezTo>
                    <a:pt x="898" y="212"/>
                    <a:pt x="700" y="0"/>
                    <a:pt x="44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28" name="Google Shape;628;p5"/>
            <p:cNvSpPr/>
            <p:nvPr/>
          </p:nvSpPr>
          <p:spPr>
            <a:xfrm>
              <a:off x="3455875" y="3545125"/>
              <a:ext cx="28100" cy="36500"/>
            </a:xfrm>
            <a:custGeom>
              <a:avLst/>
              <a:gdLst/>
              <a:ahLst/>
              <a:cxnLst/>
              <a:rect l="l" t="t" r="r" b="b"/>
              <a:pathLst>
                <a:path w="1124" h="1460" extrusionOk="0">
                  <a:moveTo>
                    <a:pt x="507" y="0"/>
                  </a:moveTo>
                  <a:cubicBezTo>
                    <a:pt x="466" y="0"/>
                    <a:pt x="425" y="6"/>
                    <a:pt x="384" y="17"/>
                  </a:cubicBezTo>
                  <a:cubicBezTo>
                    <a:pt x="146" y="83"/>
                    <a:pt x="1" y="334"/>
                    <a:pt x="67" y="572"/>
                  </a:cubicBezTo>
                  <a:lnTo>
                    <a:pt x="186" y="1127"/>
                  </a:lnTo>
                  <a:cubicBezTo>
                    <a:pt x="241" y="1325"/>
                    <a:pt x="426" y="1459"/>
                    <a:pt x="631" y="1459"/>
                  </a:cubicBezTo>
                  <a:cubicBezTo>
                    <a:pt x="672" y="1459"/>
                    <a:pt x="713" y="1454"/>
                    <a:pt x="754" y="1443"/>
                  </a:cubicBezTo>
                  <a:cubicBezTo>
                    <a:pt x="978" y="1364"/>
                    <a:pt x="1124" y="1127"/>
                    <a:pt x="1058" y="889"/>
                  </a:cubicBezTo>
                  <a:lnTo>
                    <a:pt x="939" y="334"/>
                  </a:lnTo>
                  <a:cubicBezTo>
                    <a:pt x="884" y="127"/>
                    <a:pt x="703" y="0"/>
                    <a:pt x="507"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29" name="Google Shape;629;p5"/>
            <p:cNvSpPr/>
            <p:nvPr/>
          </p:nvSpPr>
          <p:spPr>
            <a:xfrm>
              <a:off x="3513675" y="3546975"/>
              <a:ext cx="29075" cy="32975"/>
            </a:xfrm>
            <a:custGeom>
              <a:avLst/>
              <a:gdLst/>
              <a:ahLst/>
              <a:cxnLst/>
              <a:rect l="l" t="t" r="r" b="b"/>
              <a:pathLst>
                <a:path w="1163" h="1319" extrusionOk="0">
                  <a:moveTo>
                    <a:pt x="533" y="1"/>
                  </a:moveTo>
                  <a:cubicBezTo>
                    <a:pt x="268" y="1"/>
                    <a:pt x="0" y="223"/>
                    <a:pt x="79" y="564"/>
                  </a:cubicBezTo>
                  <a:cubicBezTo>
                    <a:pt x="119" y="709"/>
                    <a:pt x="159" y="854"/>
                    <a:pt x="211" y="1000"/>
                  </a:cubicBezTo>
                  <a:cubicBezTo>
                    <a:pt x="280" y="1221"/>
                    <a:pt x="454" y="1318"/>
                    <a:pt x="629" y="1318"/>
                  </a:cubicBezTo>
                  <a:cubicBezTo>
                    <a:pt x="894" y="1318"/>
                    <a:pt x="1162" y="1098"/>
                    <a:pt x="1083" y="749"/>
                  </a:cubicBezTo>
                  <a:cubicBezTo>
                    <a:pt x="1030" y="617"/>
                    <a:pt x="991" y="471"/>
                    <a:pt x="951" y="326"/>
                  </a:cubicBezTo>
                  <a:cubicBezTo>
                    <a:pt x="882" y="99"/>
                    <a:pt x="708" y="1"/>
                    <a:pt x="53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30" name="Google Shape;630;p5"/>
            <p:cNvSpPr/>
            <p:nvPr/>
          </p:nvSpPr>
          <p:spPr>
            <a:xfrm>
              <a:off x="3562250" y="3543975"/>
              <a:ext cx="38075" cy="36800"/>
            </a:xfrm>
            <a:custGeom>
              <a:avLst/>
              <a:gdLst/>
              <a:ahLst/>
              <a:cxnLst/>
              <a:rect l="l" t="t" r="r" b="b"/>
              <a:pathLst>
                <a:path w="1523" h="1472" extrusionOk="0">
                  <a:moveTo>
                    <a:pt x="594" y="1"/>
                  </a:moveTo>
                  <a:cubicBezTo>
                    <a:pt x="292" y="1"/>
                    <a:pt x="1" y="310"/>
                    <a:pt x="183" y="657"/>
                  </a:cubicBezTo>
                  <a:cubicBezTo>
                    <a:pt x="289" y="842"/>
                    <a:pt x="395" y="1027"/>
                    <a:pt x="487" y="1212"/>
                  </a:cubicBezTo>
                  <a:cubicBezTo>
                    <a:pt x="579" y="1397"/>
                    <a:pt x="729" y="1472"/>
                    <a:pt x="878" y="1472"/>
                  </a:cubicBezTo>
                  <a:cubicBezTo>
                    <a:pt x="1200" y="1472"/>
                    <a:pt x="1523" y="1124"/>
                    <a:pt x="1280" y="763"/>
                  </a:cubicBezTo>
                  <a:lnTo>
                    <a:pt x="963" y="208"/>
                  </a:lnTo>
                  <a:cubicBezTo>
                    <a:pt x="865" y="62"/>
                    <a:pt x="729" y="1"/>
                    <a:pt x="59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31" name="Google Shape;631;p5"/>
            <p:cNvSpPr/>
            <p:nvPr/>
          </p:nvSpPr>
          <p:spPr>
            <a:xfrm>
              <a:off x="3600325" y="3528175"/>
              <a:ext cx="33875" cy="33375"/>
            </a:xfrm>
            <a:custGeom>
              <a:avLst/>
              <a:gdLst/>
              <a:ahLst/>
              <a:cxnLst/>
              <a:rect l="l" t="t" r="r" b="b"/>
              <a:pathLst>
                <a:path w="1355" h="1335" extrusionOk="0">
                  <a:moveTo>
                    <a:pt x="611" y="1"/>
                  </a:moveTo>
                  <a:cubicBezTo>
                    <a:pt x="302" y="1"/>
                    <a:pt x="0" y="326"/>
                    <a:pt x="192" y="682"/>
                  </a:cubicBezTo>
                  <a:lnTo>
                    <a:pt x="443" y="1118"/>
                  </a:lnTo>
                  <a:cubicBezTo>
                    <a:pt x="531" y="1259"/>
                    <a:pt x="684" y="1335"/>
                    <a:pt x="838" y="1335"/>
                  </a:cubicBezTo>
                  <a:cubicBezTo>
                    <a:pt x="916" y="1335"/>
                    <a:pt x="994" y="1316"/>
                    <a:pt x="1064" y="1276"/>
                  </a:cubicBezTo>
                  <a:cubicBezTo>
                    <a:pt x="1275" y="1144"/>
                    <a:pt x="1355" y="880"/>
                    <a:pt x="1236" y="656"/>
                  </a:cubicBezTo>
                  <a:lnTo>
                    <a:pt x="985" y="220"/>
                  </a:lnTo>
                  <a:cubicBezTo>
                    <a:pt x="887" y="65"/>
                    <a:pt x="748" y="1"/>
                    <a:pt x="61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32" name="Google Shape;632;p5"/>
            <p:cNvSpPr/>
            <p:nvPr/>
          </p:nvSpPr>
          <p:spPr>
            <a:xfrm>
              <a:off x="3641100" y="3511200"/>
              <a:ext cx="27425" cy="47250"/>
            </a:xfrm>
            <a:custGeom>
              <a:avLst/>
              <a:gdLst/>
              <a:ahLst/>
              <a:cxnLst/>
              <a:rect l="l" t="t" r="r" b="b"/>
              <a:pathLst>
                <a:path w="1097" h="1890" extrusionOk="0">
                  <a:moveTo>
                    <a:pt x="490" y="1"/>
                  </a:moveTo>
                  <a:cubicBezTo>
                    <a:pt x="265" y="1"/>
                    <a:pt x="1" y="199"/>
                    <a:pt x="40" y="450"/>
                  </a:cubicBezTo>
                  <a:cubicBezTo>
                    <a:pt x="80" y="780"/>
                    <a:pt x="120" y="1110"/>
                    <a:pt x="159" y="1440"/>
                  </a:cubicBezTo>
                  <a:cubicBezTo>
                    <a:pt x="173" y="1691"/>
                    <a:pt x="371" y="1889"/>
                    <a:pt x="622" y="1889"/>
                  </a:cubicBezTo>
                  <a:cubicBezTo>
                    <a:pt x="833" y="1889"/>
                    <a:pt x="1097" y="1678"/>
                    <a:pt x="1071" y="1440"/>
                  </a:cubicBezTo>
                  <a:cubicBezTo>
                    <a:pt x="1031" y="1110"/>
                    <a:pt x="991" y="780"/>
                    <a:pt x="939" y="450"/>
                  </a:cubicBezTo>
                  <a:cubicBezTo>
                    <a:pt x="939" y="199"/>
                    <a:pt x="740" y="1"/>
                    <a:pt x="490"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33" name="Google Shape;633;p5"/>
            <p:cNvSpPr/>
            <p:nvPr/>
          </p:nvSpPr>
          <p:spPr>
            <a:xfrm>
              <a:off x="3726300" y="3526425"/>
              <a:ext cx="28075" cy="44325"/>
            </a:xfrm>
            <a:custGeom>
              <a:avLst/>
              <a:gdLst/>
              <a:ahLst/>
              <a:cxnLst/>
              <a:rect l="l" t="t" r="r" b="b"/>
              <a:pathLst>
                <a:path w="1123" h="1773" extrusionOk="0">
                  <a:moveTo>
                    <a:pt x="641" y="1"/>
                  </a:moveTo>
                  <a:cubicBezTo>
                    <a:pt x="445" y="1"/>
                    <a:pt x="219" y="127"/>
                    <a:pt x="185" y="329"/>
                  </a:cubicBezTo>
                  <a:lnTo>
                    <a:pt x="66" y="1201"/>
                  </a:lnTo>
                  <a:cubicBezTo>
                    <a:pt x="0" y="1439"/>
                    <a:pt x="145" y="1690"/>
                    <a:pt x="383" y="1756"/>
                  </a:cubicBezTo>
                  <a:cubicBezTo>
                    <a:pt x="420" y="1767"/>
                    <a:pt x="459" y="1773"/>
                    <a:pt x="499" y="1773"/>
                  </a:cubicBezTo>
                  <a:cubicBezTo>
                    <a:pt x="691" y="1773"/>
                    <a:pt x="905" y="1646"/>
                    <a:pt x="938" y="1439"/>
                  </a:cubicBezTo>
                  <a:lnTo>
                    <a:pt x="1057" y="580"/>
                  </a:lnTo>
                  <a:cubicBezTo>
                    <a:pt x="1123" y="329"/>
                    <a:pt x="977" y="92"/>
                    <a:pt x="740" y="12"/>
                  </a:cubicBezTo>
                  <a:cubicBezTo>
                    <a:pt x="709" y="5"/>
                    <a:pt x="675" y="1"/>
                    <a:pt x="641"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34" name="Google Shape;634;p5"/>
            <p:cNvSpPr/>
            <p:nvPr/>
          </p:nvSpPr>
          <p:spPr>
            <a:xfrm>
              <a:off x="3761625" y="3537475"/>
              <a:ext cx="32050" cy="36225"/>
            </a:xfrm>
            <a:custGeom>
              <a:avLst/>
              <a:gdLst/>
              <a:ahLst/>
              <a:cxnLst/>
              <a:rect l="l" t="t" r="r" b="b"/>
              <a:pathLst>
                <a:path w="1282" h="1449" extrusionOk="0">
                  <a:moveTo>
                    <a:pt x="745" y="0"/>
                  </a:moveTo>
                  <a:cubicBezTo>
                    <a:pt x="591" y="0"/>
                    <a:pt x="438" y="66"/>
                    <a:pt x="370" y="218"/>
                  </a:cubicBezTo>
                  <a:lnTo>
                    <a:pt x="119" y="772"/>
                  </a:lnTo>
                  <a:cubicBezTo>
                    <a:pt x="0" y="984"/>
                    <a:pt x="79" y="1261"/>
                    <a:pt x="291" y="1393"/>
                  </a:cubicBezTo>
                  <a:cubicBezTo>
                    <a:pt x="360" y="1430"/>
                    <a:pt x="443" y="1449"/>
                    <a:pt x="526" y="1449"/>
                  </a:cubicBezTo>
                  <a:cubicBezTo>
                    <a:pt x="684" y="1449"/>
                    <a:pt x="843" y="1381"/>
                    <a:pt x="912" y="1234"/>
                  </a:cubicBezTo>
                  <a:lnTo>
                    <a:pt x="1162" y="667"/>
                  </a:lnTo>
                  <a:cubicBezTo>
                    <a:pt x="1281" y="455"/>
                    <a:pt x="1202" y="178"/>
                    <a:pt x="991" y="59"/>
                  </a:cubicBezTo>
                  <a:cubicBezTo>
                    <a:pt x="919" y="21"/>
                    <a:pt x="832" y="0"/>
                    <a:pt x="74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35" name="Google Shape;635;p5"/>
            <p:cNvSpPr/>
            <p:nvPr/>
          </p:nvSpPr>
          <p:spPr>
            <a:xfrm>
              <a:off x="3262675" y="3540700"/>
              <a:ext cx="34700" cy="31175"/>
            </a:xfrm>
            <a:custGeom>
              <a:avLst/>
              <a:gdLst/>
              <a:ahLst/>
              <a:cxnLst/>
              <a:rect l="l" t="t" r="r" b="b"/>
              <a:pathLst>
                <a:path w="1388" h="1247" extrusionOk="0">
                  <a:moveTo>
                    <a:pt x="589" y="0"/>
                  </a:moveTo>
                  <a:cubicBezTo>
                    <a:pt x="290" y="0"/>
                    <a:pt x="1" y="313"/>
                    <a:pt x="175" y="670"/>
                  </a:cubicBezTo>
                  <a:lnTo>
                    <a:pt x="426" y="1039"/>
                  </a:lnTo>
                  <a:cubicBezTo>
                    <a:pt x="523" y="1185"/>
                    <a:pt x="659" y="1247"/>
                    <a:pt x="793" y="1247"/>
                  </a:cubicBezTo>
                  <a:cubicBezTo>
                    <a:pt x="1095" y="1247"/>
                    <a:pt x="1388" y="934"/>
                    <a:pt x="1205" y="577"/>
                  </a:cubicBezTo>
                  <a:lnTo>
                    <a:pt x="954" y="207"/>
                  </a:lnTo>
                  <a:cubicBezTo>
                    <a:pt x="857" y="61"/>
                    <a:pt x="722" y="0"/>
                    <a:pt x="589"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36" name="Google Shape;636;p5"/>
            <p:cNvSpPr/>
            <p:nvPr/>
          </p:nvSpPr>
          <p:spPr>
            <a:xfrm>
              <a:off x="3300650" y="3532550"/>
              <a:ext cx="30775" cy="36200"/>
            </a:xfrm>
            <a:custGeom>
              <a:avLst/>
              <a:gdLst/>
              <a:ahLst/>
              <a:cxnLst/>
              <a:rect l="l" t="t" r="r" b="b"/>
              <a:pathLst>
                <a:path w="1231" h="1448" extrusionOk="0">
                  <a:moveTo>
                    <a:pt x="544" y="1"/>
                  </a:moveTo>
                  <a:cubicBezTo>
                    <a:pt x="274" y="1"/>
                    <a:pt x="1" y="225"/>
                    <a:pt x="95" y="573"/>
                  </a:cubicBezTo>
                  <a:lnTo>
                    <a:pt x="280" y="1128"/>
                  </a:lnTo>
                  <a:cubicBezTo>
                    <a:pt x="349" y="1350"/>
                    <a:pt x="524" y="1447"/>
                    <a:pt x="700" y="1447"/>
                  </a:cubicBezTo>
                  <a:cubicBezTo>
                    <a:pt x="964" y="1447"/>
                    <a:pt x="1231" y="1230"/>
                    <a:pt x="1152" y="890"/>
                  </a:cubicBezTo>
                  <a:cubicBezTo>
                    <a:pt x="1099" y="705"/>
                    <a:pt x="1033" y="520"/>
                    <a:pt x="967" y="335"/>
                  </a:cubicBezTo>
                  <a:cubicBezTo>
                    <a:pt x="903" y="102"/>
                    <a:pt x="725" y="1"/>
                    <a:pt x="544"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37" name="Google Shape;637;p5"/>
            <p:cNvSpPr/>
            <p:nvPr/>
          </p:nvSpPr>
          <p:spPr>
            <a:xfrm>
              <a:off x="3353050" y="3536625"/>
              <a:ext cx="23800" cy="39725"/>
            </a:xfrm>
            <a:custGeom>
              <a:avLst/>
              <a:gdLst/>
              <a:ahLst/>
              <a:cxnLst/>
              <a:rect l="l" t="t" r="r" b="b"/>
              <a:pathLst>
                <a:path w="952" h="1589" extrusionOk="0">
                  <a:moveTo>
                    <a:pt x="476" y="1"/>
                  </a:moveTo>
                  <a:cubicBezTo>
                    <a:pt x="238" y="1"/>
                    <a:pt x="0" y="159"/>
                    <a:pt x="20" y="476"/>
                  </a:cubicBezTo>
                  <a:lnTo>
                    <a:pt x="20" y="1163"/>
                  </a:lnTo>
                  <a:cubicBezTo>
                    <a:pt x="40" y="1447"/>
                    <a:pt x="258" y="1589"/>
                    <a:pt x="476" y="1589"/>
                  </a:cubicBezTo>
                  <a:cubicBezTo>
                    <a:pt x="693" y="1589"/>
                    <a:pt x="911" y="1447"/>
                    <a:pt x="931" y="1163"/>
                  </a:cubicBezTo>
                  <a:lnTo>
                    <a:pt x="931" y="476"/>
                  </a:lnTo>
                  <a:cubicBezTo>
                    <a:pt x="951" y="159"/>
                    <a:pt x="713" y="1"/>
                    <a:pt x="47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26827683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638"/>
        <p:cNvGrpSpPr/>
        <p:nvPr/>
      </p:nvGrpSpPr>
      <p:grpSpPr>
        <a:xfrm>
          <a:off x="0" y="0"/>
          <a:ext cx="0" cy="0"/>
          <a:chOff x="0" y="0"/>
          <a:chExt cx="0" cy="0"/>
        </a:xfrm>
      </p:grpSpPr>
      <p:sp>
        <p:nvSpPr>
          <p:cNvPr id="639" name="Google Shape;639;p6"/>
          <p:cNvSpPr txBox="1">
            <a:spLocks noGrp="1"/>
          </p:cNvSpPr>
          <p:nvPr>
            <p:ph type="title"/>
          </p:nvPr>
        </p:nvSpPr>
        <p:spPr>
          <a:xfrm>
            <a:off x="950967" y="719333"/>
            <a:ext cx="10290000" cy="908000"/>
          </a:xfrm>
          <a:prstGeom prst="rect">
            <a:avLst/>
          </a:prstGeom>
        </p:spPr>
        <p:txBody>
          <a:bodyPr spcFirstLastPara="1" wrap="square" lIns="91425" tIns="91425" rIns="91425" bIns="91425" anchor="t" anchorCtr="0">
            <a:noAutofit/>
          </a:bodyPr>
          <a:lstStyle>
            <a:lvl1pPr lvl="0" algn="ctr">
              <a:spcBef>
                <a:spcPts val="0"/>
              </a:spcBef>
              <a:spcAft>
                <a:spcPts val="0"/>
              </a:spcAft>
              <a:buSzPts val="4800"/>
              <a:buNone/>
              <a:defRPr/>
            </a:lvl1pPr>
            <a:lvl2pPr lvl="1">
              <a:spcBef>
                <a:spcPts val="0"/>
              </a:spcBef>
              <a:spcAft>
                <a:spcPts val="0"/>
              </a:spcAft>
              <a:buSzPts val="4800"/>
              <a:buNone/>
              <a:defRPr/>
            </a:lvl2pPr>
            <a:lvl3pPr lvl="2">
              <a:spcBef>
                <a:spcPts val="0"/>
              </a:spcBef>
              <a:spcAft>
                <a:spcPts val="0"/>
              </a:spcAft>
              <a:buSzPts val="4800"/>
              <a:buNone/>
              <a:defRPr/>
            </a:lvl3pPr>
            <a:lvl4pPr lvl="3">
              <a:spcBef>
                <a:spcPts val="0"/>
              </a:spcBef>
              <a:spcAft>
                <a:spcPts val="0"/>
              </a:spcAft>
              <a:buSzPts val="4800"/>
              <a:buNone/>
              <a:defRPr/>
            </a:lvl4pPr>
            <a:lvl5pPr lvl="4">
              <a:spcBef>
                <a:spcPts val="0"/>
              </a:spcBef>
              <a:spcAft>
                <a:spcPts val="0"/>
              </a:spcAft>
              <a:buSzPts val="4800"/>
              <a:buNone/>
              <a:defRPr/>
            </a:lvl5pPr>
            <a:lvl6pPr lvl="5">
              <a:spcBef>
                <a:spcPts val="0"/>
              </a:spcBef>
              <a:spcAft>
                <a:spcPts val="0"/>
              </a:spcAft>
              <a:buSzPts val="4800"/>
              <a:buNone/>
              <a:defRPr/>
            </a:lvl6pPr>
            <a:lvl7pPr lvl="6">
              <a:spcBef>
                <a:spcPts val="0"/>
              </a:spcBef>
              <a:spcAft>
                <a:spcPts val="0"/>
              </a:spcAft>
              <a:buSzPts val="4800"/>
              <a:buNone/>
              <a:defRPr/>
            </a:lvl7pPr>
            <a:lvl8pPr lvl="7">
              <a:spcBef>
                <a:spcPts val="0"/>
              </a:spcBef>
              <a:spcAft>
                <a:spcPts val="0"/>
              </a:spcAft>
              <a:buSzPts val="4800"/>
              <a:buNone/>
              <a:defRPr/>
            </a:lvl8pPr>
            <a:lvl9pPr lvl="8">
              <a:spcBef>
                <a:spcPts val="0"/>
              </a:spcBef>
              <a:spcAft>
                <a:spcPts val="0"/>
              </a:spcAft>
              <a:buSzPts val="4800"/>
              <a:buNone/>
              <a:defRPr/>
            </a:lvl9pPr>
          </a:lstStyle>
          <a:p>
            <a:endParaRPr/>
          </a:p>
        </p:txBody>
      </p:sp>
      <p:grpSp>
        <p:nvGrpSpPr>
          <p:cNvPr id="640" name="Google Shape;640;p6"/>
          <p:cNvGrpSpPr/>
          <p:nvPr/>
        </p:nvGrpSpPr>
        <p:grpSpPr>
          <a:xfrm rot="8100000">
            <a:off x="16222" y="979663"/>
            <a:ext cx="420293" cy="387343"/>
            <a:chOff x="1425001" y="1302519"/>
            <a:chExt cx="206231" cy="190063"/>
          </a:xfrm>
        </p:grpSpPr>
        <p:sp>
          <p:nvSpPr>
            <p:cNvPr id="641" name="Google Shape;641;p6"/>
            <p:cNvSpPr/>
            <p:nvPr/>
          </p:nvSpPr>
          <p:spPr>
            <a:xfrm rot="-1193377">
              <a:off x="1444014" y="1326918"/>
              <a:ext cx="168205" cy="141264"/>
            </a:xfrm>
            <a:custGeom>
              <a:avLst/>
              <a:gdLst/>
              <a:ahLst/>
              <a:cxnLst/>
              <a:rect l="l" t="t" r="r" b="b"/>
              <a:pathLst>
                <a:path w="4589" h="3854" extrusionOk="0">
                  <a:moveTo>
                    <a:pt x="3263" y="0"/>
                  </a:moveTo>
                  <a:cubicBezTo>
                    <a:pt x="2432" y="0"/>
                    <a:pt x="951" y="2066"/>
                    <a:pt x="0" y="3853"/>
                  </a:cubicBezTo>
                  <a:cubicBezTo>
                    <a:pt x="0" y="3853"/>
                    <a:pt x="4588" y="1407"/>
                    <a:pt x="3615" y="178"/>
                  </a:cubicBezTo>
                  <a:cubicBezTo>
                    <a:pt x="3518" y="56"/>
                    <a:pt x="3399" y="0"/>
                    <a:pt x="326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42" name="Google Shape;642;p6"/>
            <p:cNvSpPr/>
            <p:nvPr/>
          </p:nvSpPr>
          <p:spPr>
            <a:xfrm rot="-1193377">
              <a:off x="1481453" y="1375800"/>
              <a:ext cx="62018" cy="67187"/>
            </a:xfrm>
            <a:custGeom>
              <a:avLst/>
              <a:gdLst/>
              <a:ahLst/>
              <a:cxnLst/>
              <a:rect l="l" t="t" r="r" b="b"/>
              <a:pathLst>
                <a:path w="1692" h="1833" extrusionOk="0">
                  <a:moveTo>
                    <a:pt x="1637" y="1"/>
                  </a:moveTo>
                  <a:cubicBezTo>
                    <a:pt x="1622" y="1"/>
                    <a:pt x="1607" y="7"/>
                    <a:pt x="1594" y="19"/>
                  </a:cubicBezTo>
                  <a:lnTo>
                    <a:pt x="12" y="1735"/>
                  </a:lnTo>
                  <a:cubicBezTo>
                    <a:pt x="0" y="1759"/>
                    <a:pt x="0" y="1796"/>
                    <a:pt x="12" y="1808"/>
                  </a:cubicBezTo>
                  <a:cubicBezTo>
                    <a:pt x="25" y="1820"/>
                    <a:pt x="37" y="1832"/>
                    <a:pt x="61" y="1832"/>
                  </a:cubicBezTo>
                  <a:cubicBezTo>
                    <a:pt x="73" y="1832"/>
                    <a:pt x="85" y="1820"/>
                    <a:pt x="98" y="1808"/>
                  </a:cubicBezTo>
                  <a:lnTo>
                    <a:pt x="1680" y="92"/>
                  </a:lnTo>
                  <a:cubicBezTo>
                    <a:pt x="1692" y="80"/>
                    <a:pt x="1692" y="43"/>
                    <a:pt x="1680" y="19"/>
                  </a:cubicBezTo>
                  <a:cubicBezTo>
                    <a:pt x="1667" y="7"/>
                    <a:pt x="1652" y="1"/>
                    <a:pt x="163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43" name="Google Shape;643;p6"/>
            <p:cNvSpPr/>
            <p:nvPr/>
          </p:nvSpPr>
          <p:spPr>
            <a:xfrm rot="-1193377">
              <a:off x="1506836" y="1366050"/>
              <a:ext cx="33942" cy="35408"/>
            </a:xfrm>
            <a:custGeom>
              <a:avLst/>
              <a:gdLst/>
              <a:ahLst/>
              <a:cxnLst/>
              <a:rect l="l" t="t" r="r" b="b"/>
              <a:pathLst>
                <a:path w="926" h="966" extrusionOk="0">
                  <a:moveTo>
                    <a:pt x="291" y="1"/>
                  </a:moveTo>
                  <a:cubicBezTo>
                    <a:pt x="269" y="1"/>
                    <a:pt x="244" y="21"/>
                    <a:pt x="244" y="41"/>
                  </a:cubicBezTo>
                  <a:lnTo>
                    <a:pt x="1" y="893"/>
                  </a:lnTo>
                  <a:cubicBezTo>
                    <a:pt x="1" y="905"/>
                    <a:pt x="1" y="929"/>
                    <a:pt x="13" y="953"/>
                  </a:cubicBezTo>
                  <a:cubicBezTo>
                    <a:pt x="25" y="953"/>
                    <a:pt x="37" y="966"/>
                    <a:pt x="62" y="966"/>
                  </a:cubicBezTo>
                  <a:lnTo>
                    <a:pt x="74" y="966"/>
                  </a:lnTo>
                  <a:lnTo>
                    <a:pt x="877" y="674"/>
                  </a:lnTo>
                  <a:cubicBezTo>
                    <a:pt x="914" y="661"/>
                    <a:pt x="926" y="637"/>
                    <a:pt x="914" y="601"/>
                  </a:cubicBezTo>
                  <a:cubicBezTo>
                    <a:pt x="914" y="581"/>
                    <a:pt x="889" y="561"/>
                    <a:pt x="861" y="561"/>
                  </a:cubicBezTo>
                  <a:cubicBezTo>
                    <a:pt x="854" y="561"/>
                    <a:pt x="847" y="562"/>
                    <a:pt x="841" y="564"/>
                  </a:cubicBezTo>
                  <a:lnTo>
                    <a:pt x="135" y="820"/>
                  </a:lnTo>
                  <a:lnTo>
                    <a:pt x="135" y="820"/>
                  </a:lnTo>
                  <a:lnTo>
                    <a:pt x="342" y="77"/>
                  </a:lnTo>
                  <a:cubicBezTo>
                    <a:pt x="354" y="41"/>
                    <a:pt x="342" y="16"/>
                    <a:pt x="305" y="4"/>
                  </a:cubicBezTo>
                  <a:cubicBezTo>
                    <a:pt x="301" y="2"/>
                    <a:pt x="296" y="1"/>
                    <a:pt x="291"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44" name="Google Shape;644;p6"/>
            <p:cNvSpPr/>
            <p:nvPr/>
          </p:nvSpPr>
          <p:spPr>
            <a:xfrm rot="-1193377">
              <a:off x="1495912" y="1393915"/>
              <a:ext cx="29910" cy="32695"/>
            </a:xfrm>
            <a:custGeom>
              <a:avLst/>
              <a:gdLst/>
              <a:ahLst/>
              <a:cxnLst/>
              <a:rect l="l" t="t" r="r" b="b"/>
              <a:pathLst>
                <a:path w="816" h="892" extrusionOk="0">
                  <a:moveTo>
                    <a:pt x="225" y="0"/>
                  </a:moveTo>
                  <a:cubicBezTo>
                    <a:pt x="199" y="0"/>
                    <a:pt x="181" y="20"/>
                    <a:pt x="171" y="40"/>
                  </a:cubicBezTo>
                  <a:lnTo>
                    <a:pt x="13" y="819"/>
                  </a:lnTo>
                  <a:cubicBezTo>
                    <a:pt x="1" y="831"/>
                    <a:pt x="13" y="855"/>
                    <a:pt x="25" y="868"/>
                  </a:cubicBezTo>
                  <a:cubicBezTo>
                    <a:pt x="37" y="880"/>
                    <a:pt x="49" y="880"/>
                    <a:pt x="61" y="892"/>
                  </a:cubicBezTo>
                  <a:lnTo>
                    <a:pt x="74" y="892"/>
                  </a:lnTo>
                  <a:lnTo>
                    <a:pt x="767" y="709"/>
                  </a:lnTo>
                  <a:cubicBezTo>
                    <a:pt x="804" y="697"/>
                    <a:pt x="816" y="673"/>
                    <a:pt x="816" y="636"/>
                  </a:cubicBezTo>
                  <a:cubicBezTo>
                    <a:pt x="806" y="616"/>
                    <a:pt x="780" y="597"/>
                    <a:pt x="757" y="597"/>
                  </a:cubicBezTo>
                  <a:cubicBezTo>
                    <a:pt x="752" y="597"/>
                    <a:pt x="747" y="598"/>
                    <a:pt x="743" y="600"/>
                  </a:cubicBezTo>
                  <a:lnTo>
                    <a:pt x="134" y="758"/>
                  </a:lnTo>
                  <a:lnTo>
                    <a:pt x="281" y="64"/>
                  </a:lnTo>
                  <a:cubicBezTo>
                    <a:pt x="293" y="28"/>
                    <a:pt x="268" y="4"/>
                    <a:pt x="244" y="4"/>
                  </a:cubicBezTo>
                  <a:cubicBezTo>
                    <a:pt x="237" y="1"/>
                    <a:pt x="231" y="0"/>
                    <a:pt x="225"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645" name="Google Shape;645;p6"/>
          <p:cNvGrpSpPr/>
          <p:nvPr/>
        </p:nvGrpSpPr>
        <p:grpSpPr>
          <a:xfrm rot="2001629">
            <a:off x="882796" y="136897"/>
            <a:ext cx="261881" cy="354728"/>
            <a:chOff x="853785" y="1204789"/>
            <a:chExt cx="128504" cy="174063"/>
          </a:xfrm>
        </p:grpSpPr>
        <p:sp>
          <p:nvSpPr>
            <p:cNvPr id="646" name="Google Shape;646;p6"/>
            <p:cNvSpPr/>
            <p:nvPr/>
          </p:nvSpPr>
          <p:spPr>
            <a:xfrm>
              <a:off x="853785" y="1204789"/>
              <a:ext cx="128504" cy="174063"/>
            </a:xfrm>
            <a:custGeom>
              <a:avLst/>
              <a:gdLst/>
              <a:ahLst/>
              <a:cxnLst/>
              <a:rect l="l" t="t" r="r" b="b"/>
              <a:pathLst>
                <a:path w="3506" h="4749" extrusionOk="0">
                  <a:moveTo>
                    <a:pt x="1933" y="0"/>
                  </a:moveTo>
                  <a:cubicBezTo>
                    <a:pt x="1088" y="0"/>
                    <a:pt x="311" y="2617"/>
                    <a:pt x="0" y="4749"/>
                  </a:cubicBezTo>
                  <a:cubicBezTo>
                    <a:pt x="0" y="4749"/>
                    <a:pt x="3505" y="903"/>
                    <a:pt x="2179" y="76"/>
                  </a:cubicBezTo>
                  <a:cubicBezTo>
                    <a:pt x="2096" y="24"/>
                    <a:pt x="2014" y="0"/>
                    <a:pt x="193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47" name="Google Shape;647;p6"/>
            <p:cNvSpPr/>
            <p:nvPr/>
          </p:nvSpPr>
          <p:spPr>
            <a:xfrm>
              <a:off x="874311" y="1254637"/>
              <a:ext cx="37935" cy="82761"/>
            </a:xfrm>
            <a:custGeom>
              <a:avLst/>
              <a:gdLst/>
              <a:ahLst/>
              <a:cxnLst/>
              <a:rect l="l" t="t" r="r" b="b"/>
              <a:pathLst>
                <a:path w="1035" h="2258" extrusionOk="0">
                  <a:moveTo>
                    <a:pt x="977" y="1"/>
                  </a:moveTo>
                  <a:cubicBezTo>
                    <a:pt x="956" y="1"/>
                    <a:pt x="934" y="12"/>
                    <a:pt x="925" y="30"/>
                  </a:cubicBezTo>
                  <a:lnTo>
                    <a:pt x="12" y="2172"/>
                  </a:lnTo>
                  <a:cubicBezTo>
                    <a:pt x="0" y="2208"/>
                    <a:pt x="12" y="2245"/>
                    <a:pt x="37" y="2257"/>
                  </a:cubicBezTo>
                  <a:lnTo>
                    <a:pt x="61" y="2257"/>
                  </a:lnTo>
                  <a:cubicBezTo>
                    <a:pt x="85" y="2257"/>
                    <a:pt x="110" y="2245"/>
                    <a:pt x="122" y="2221"/>
                  </a:cubicBezTo>
                  <a:lnTo>
                    <a:pt x="1035" y="79"/>
                  </a:lnTo>
                  <a:cubicBezTo>
                    <a:pt x="1035" y="42"/>
                    <a:pt x="1022" y="18"/>
                    <a:pt x="998" y="6"/>
                  </a:cubicBezTo>
                  <a:cubicBezTo>
                    <a:pt x="992" y="2"/>
                    <a:pt x="984" y="1"/>
                    <a:pt x="977"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48" name="Google Shape;648;p6"/>
            <p:cNvSpPr/>
            <p:nvPr/>
          </p:nvSpPr>
          <p:spPr>
            <a:xfrm>
              <a:off x="891684" y="1255700"/>
              <a:ext cx="31265" cy="36176"/>
            </a:xfrm>
            <a:custGeom>
              <a:avLst/>
              <a:gdLst/>
              <a:ahLst/>
              <a:cxnLst/>
              <a:rect l="l" t="t" r="r" b="b"/>
              <a:pathLst>
                <a:path w="853" h="987" extrusionOk="0">
                  <a:moveTo>
                    <a:pt x="62" y="1"/>
                  </a:moveTo>
                  <a:cubicBezTo>
                    <a:pt x="25" y="1"/>
                    <a:pt x="1" y="37"/>
                    <a:pt x="1" y="62"/>
                  </a:cubicBezTo>
                  <a:lnTo>
                    <a:pt x="62" y="938"/>
                  </a:lnTo>
                  <a:cubicBezTo>
                    <a:pt x="62" y="962"/>
                    <a:pt x="74" y="975"/>
                    <a:pt x="98" y="987"/>
                  </a:cubicBezTo>
                  <a:lnTo>
                    <a:pt x="122" y="987"/>
                  </a:lnTo>
                  <a:cubicBezTo>
                    <a:pt x="135" y="987"/>
                    <a:pt x="147" y="987"/>
                    <a:pt x="159" y="975"/>
                  </a:cubicBezTo>
                  <a:lnTo>
                    <a:pt x="828" y="439"/>
                  </a:lnTo>
                  <a:cubicBezTo>
                    <a:pt x="853" y="415"/>
                    <a:pt x="853" y="378"/>
                    <a:pt x="828" y="354"/>
                  </a:cubicBezTo>
                  <a:cubicBezTo>
                    <a:pt x="821" y="340"/>
                    <a:pt x="806" y="334"/>
                    <a:pt x="789" y="334"/>
                  </a:cubicBezTo>
                  <a:cubicBezTo>
                    <a:pt x="778" y="334"/>
                    <a:pt x="765" y="337"/>
                    <a:pt x="755" y="342"/>
                  </a:cubicBezTo>
                  <a:lnTo>
                    <a:pt x="171" y="816"/>
                  </a:lnTo>
                  <a:lnTo>
                    <a:pt x="122" y="62"/>
                  </a:lnTo>
                  <a:cubicBezTo>
                    <a:pt x="110" y="25"/>
                    <a:pt x="86" y="1"/>
                    <a:pt x="62"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49" name="Google Shape;649;p6"/>
            <p:cNvSpPr/>
            <p:nvPr/>
          </p:nvSpPr>
          <p:spPr>
            <a:xfrm>
              <a:off x="878746" y="1283702"/>
              <a:ext cx="30971" cy="32731"/>
            </a:xfrm>
            <a:custGeom>
              <a:avLst/>
              <a:gdLst/>
              <a:ahLst/>
              <a:cxnLst/>
              <a:rect l="l" t="t" r="r" b="b"/>
              <a:pathLst>
                <a:path w="845" h="893" extrusionOk="0">
                  <a:moveTo>
                    <a:pt x="68" y="0"/>
                  </a:moveTo>
                  <a:cubicBezTo>
                    <a:pt x="62" y="0"/>
                    <a:pt x="56" y="2"/>
                    <a:pt x="50" y="4"/>
                  </a:cubicBezTo>
                  <a:cubicBezTo>
                    <a:pt x="25" y="4"/>
                    <a:pt x="1" y="28"/>
                    <a:pt x="1" y="65"/>
                  </a:cubicBezTo>
                  <a:lnTo>
                    <a:pt x="110" y="843"/>
                  </a:lnTo>
                  <a:cubicBezTo>
                    <a:pt x="110" y="868"/>
                    <a:pt x="123" y="880"/>
                    <a:pt x="135" y="892"/>
                  </a:cubicBezTo>
                  <a:lnTo>
                    <a:pt x="196" y="892"/>
                  </a:lnTo>
                  <a:lnTo>
                    <a:pt x="792" y="490"/>
                  </a:lnTo>
                  <a:cubicBezTo>
                    <a:pt x="844" y="470"/>
                    <a:pt x="798" y="386"/>
                    <a:pt x="753" y="386"/>
                  </a:cubicBezTo>
                  <a:cubicBezTo>
                    <a:pt x="745" y="386"/>
                    <a:pt x="738" y="388"/>
                    <a:pt x="731" y="393"/>
                  </a:cubicBezTo>
                  <a:lnTo>
                    <a:pt x="208" y="746"/>
                  </a:lnTo>
                  <a:lnTo>
                    <a:pt x="110" y="52"/>
                  </a:lnTo>
                  <a:cubicBezTo>
                    <a:pt x="110" y="22"/>
                    <a:pt x="94" y="0"/>
                    <a:pt x="68"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650" name="Google Shape;650;p6"/>
          <p:cNvGrpSpPr/>
          <p:nvPr/>
        </p:nvGrpSpPr>
        <p:grpSpPr>
          <a:xfrm rot="2661354">
            <a:off x="11306339" y="111030"/>
            <a:ext cx="401876" cy="350857"/>
            <a:chOff x="427810" y="783249"/>
            <a:chExt cx="197190" cy="172157"/>
          </a:xfrm>
        </p:grpSpPr>
        <p:sp>
          <p:nvSpPr>
            <p:cNvPr id="651" name="Google Shape;651;p6"/>
            <p:cNvSpPr/>
            <p:nvPr/>
          </p:nvSpPr>
          <p:spPr>
            <a:xfrm>
              <a:off x="521017" y="858717"/>
              <a:ext cx="6268" cy="6304"/>
            </a:xfrm>
            <a:custGeom>
              <a:avLst/>
              <a:gdLst/>
              <a:ahLst/>
              <a:cxnLst/>
              <a:rect l="l" t="t" r="r" b="b"/>
              <a:pathLst>
                <a:path w="171" h="172" extrusionOk="0">
                  <a:moveTo>
                    <a:pt x="86" y="1"/>
                  </a:moveTo>
                  <a:cubicBezTo>
                    <a:pt x="37" y="1"/>
                    <a:pt x="1" y="37"/>
                    <a:pt x="1" y="86"/>
                  </a:cubicBezTo>
                  <a:cubicBezTo>
                    <a:pt x="1" y="135"/>
                    <a:pt x="37" y="171"/>
                    <a:pt x="86" y="171"/>
                  </a:cubicBezTo>
                  <a:cubicBezTo>
                    <a:pt x="134" y="171"/>
                    <a:pt x="171" y="135"/>
                    <a:pt x="171" y="86"/>
                  </a:cubicBezTo>
                  <a:cubicBezTo>
                    <a:pt x="171" y="37"/>
                    <a:pt x="134" y="1"/>
                    <a:pt x="8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52" name="Google Shape;652;p6"/>
            <p:cNvSpPr/>
            <p:nvPr/>
          </p:nvSpPr>
          <p:spPr>
            <a:xfrm>
              <a:off x="427810" y="783249"/>
              <a:ext cx="197190" cy="172157"/>
            </a:xfrm>
            <a:custGeom>
              <a:avLst/>
              <a:gdLst/>
              <a:ahLst/>
              <a:cxnLst/>
              <a:rect l="l" t="t" r="r" b="b"/>
              <a:pathLst>
                <a:path w="5380" h="4697" extrusionOk="0">
                  <a:moveTo>
                    <a:pt x="2025" y="0"/>
                  </a:moveTo>
                  <a:cubicBezTo>
                    <a:pt x="1957" y="0"/>
                    <a:pt x="1886" y="16"/>
                    <a:pt x="1813" y="52"/>
                  </a:cubicBezTo>
                  <a:cubicBezTo>
                    <a:pt x="1363" y="283"/>
                    <a:pt x="1655" y="1135"/>
                    <a:pt x="1655" y="1135"/>
                  </a:cubicBezTo>
                  <a:cubicBezTo>
                    <a:pt x="1655" y="1135"/>
                    <a:pt x="1404" y="1069"/>
                    <a:pt x="1111" y="1069"/>
                  </a:cubicBezTo>
                  <a:cubicBezTo>
                    <a:pt x="857" y="1069"/>
                    <a:pt x="570" y="1119"/>
                    <a:pt x="389" y="1305"/>
                  </a:cubicBezTo>
                  <a:cubicBezTo>
                    <a:pt x="0" y="1707"/>
                    <a:pt x="1339" y="2352"/>
                    <a:pt x="1339" y="2352"/>
                  </a:cubicBezTo>
                  <a:cubicBezTo>
                    <a:pt x="1339" y="2352"/>
                    <a:pt x="377" y="2839"/>
                    <a:pt x="511" y="3411"/>
                  </a:cubicBezTo>
                  <a:cubicBezTo>
                    <a:pt x="556" y="3600"/>
                    <a:pt x="721" y="3663"/>
                    <a:pt x="920" y="3663"/>
                  </a:cubicBezTo>
                  <a:cubicBezTo>
                    <a:pt x="1309" y="3663"/>
                    <a:pt x="1825" y="3423"/>
                    <a:pt x="1826" y="3423"/>
                  </a:cubicBezTo>
                  <a:lnTo>
                    <a:pt x="1826" y="3423"/>
                  </a:lnTo>
                  <a:cubicBezTo>
                    <a:pt x="1826" y="3423"/>
                    <a:pt x="1667" y="4555"/>
                    <a:pt x="2422" y="4688"/>
                  </a:cubicBezTo>
                  <a:cubicBezTo>
                    <a:pt x="2455" y="4694"/>
                    <a:pt x="2487" y="4697"/>
                    <a:pt x="2517" y="4697"/>
                  </a:cubicBezTo>
                  <a:cubicBezTo>
                    <a:pt x="3160" y="4697"/>
                    <a:pt x="3116" y="3520"/>
                    <a:pt x="3116" y="3520"/>
                  </a:cubicBezTo>
                  <a:lnTo>
                    <a:pt x="3116" y="3520"/>
                  </a:lnTo>
                  <a:cubicBezTo>
                    <a:pt x="3116" y="3520"/>
                    <a:pt x="3567" y="4098"/>
                    <a:pt x="4093" y="4098"/>
                  </a:cubicBezTo>
                  <a:cubicBezTo>
                    <a:pt x="4219" y="4098"/>
                    <a:pt x="4349" y="4065"/>
                    <a:pt x="4479" y="3983"/>
                  </a:cubicBezTo>
                  <a:cubicBezTo>
                    <a:pt x="5063" y="3618"/>
                    <a:pt x="4040" y="2668"/>
                    <a:pt x="4040" y="2668"/>
                  </a:cubicBezTo>
                  <a:cubicBezTo>
                    <a:pt x="4040" y="2668"/>
                    <a:pt x="5379" y="2620"/>
                    <a:pt x="5160" y="1938"/>
                  </a:cubicBezTo>
                  <a:cubicBezTo>
                    <a:pt x="5010" y="1462"/>
                    <a:pt x="4521" y="1387"/>
                    <a:pt x="4229" y="1387"/>
                  </a:cubicBezTo>
                  <a:cubicBezTo>
                    <a:pt x="4096" y="1387"/>
                    <a:pt x="4004" y="1403"/>
                    <a:pt x="4004" y="1403"/>
                  </a:cubicBezTo>
                  <a:cubicBezTo>
                    <a:pt x="4004" y="1403"/>
                    <a:pt x="4600" y="563"/>
                    <a:pt x="3931" y="137"/>
                  </a:cubicBezTo>
                  <a:cubicBezTo>
                    <a:pt x="3891" y="113"/>
                    <a:pt x="3849" y="102"/>
                    <a:pt x="3804" y="102"/>
                  </a:cubicBezTo>
                  <a:cubicBezTo>
                    <a:pt x="3425" y="102"/>
                    <a:pt x="2909" y="891"/>
                    <a:pt x="2909" y="891"/>
                  </a:cubicBezTo>
                  <a:cubicBezTo>
                    <a:pt x="2909" y="891"/>
                    <a:pt x="2539" y="0"/>
                    <a:pt x="2025" y="0"/>
                  </a:cubicBezTo>
                  <a:close/>
                </a:path>
              </a:pathLst>
            </a:custGeom>
            <a:solidFill>
              <a:srgbClr val="F492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53" name="Google Shape;653;p6"/>
            <p:cNvSpPr/>
            <p:nvPr/>
          </p:nvSpPr>
          <p:spPr>
            <a:xfrm>
              <a:off x="479527" y="827122"/>
              <a:ext cx="96396" cy="84044"/>
            </a:xfrm>
            <a:custGeom>
              <a:avLst/>
              <a:gdLst/>
              <a:ahLst/>
              <a:cxnLst/>
              <a:rect l="l" t="t" r="r" b="b"/>
              <a:pathLst>
                <a:path w="2630" h="2293" extrusionOk="0">
                  <a:moveTo>
                    <a:pt x="992" y="1"/>
                  </a:moveTo>
                  <a:cubicBezTo>
                    <a:pt x="962" y="1"/>
                    <a:pt x="932" y="8"/>
                    <a:pt x="901" y="23"/>
                  </a:cubicBezTo>
                  <a:cubicBezTo>
                    <a:pt x="682" y="145"/>
                    <a:pt x="828" y="595"/>
                    <a:pt x="828" y="595"/>
                  </a:cubicBezTo>
                  <a:cubicBezTo>
                    <a:pt x="828" y="595"/>
                    <a:pt x="673" y="537"/>
                    <a:pt x="504" y="537"/>
                  </a:cubicBezTo>
                  <a:cubicBezTo>
                    <a:pt x="393" y="537"/>
                    <a:pt x="277" y="562"/>
                    <a:pt x="195" y="644"/>
                  </a:cubicBezTo>
                  <a:cubicBezTo>
                    <a:pt x="1" y="838"/>
                    <a:pt x="658" y="1155"/>
                    <a:pt x="658" y="1155"/>
                  </a:cubicBezTo>
                  <a:cubicBezTo>
                    <a:pt x="658" y="1155"/>
                    <a:pt x="159" y="1325"/>
                    <a:pt x="220" y="1605"/>
                  </a:cubicBezTo>
                  <a:cubicBezTo>
                    <a:pt x="248" y="1710"/>
                    <a:pt x="360" y="1742"/>
                    <a:pt x="484" y="1742"/>
                  </a:cubicBezTo>
                  <a:cubicBezTo>
                    <a:pt x="677" y="1742"/>
                    <a:pt x="901" y="1666"/>
                    <a:pt x="901" y="1666"/>
                  </a:cubicBezTo>
                  <a:lnTo>
                    <a:pt x="901" y="1666"/>
                  </a:lnTo>
                  <a:cubicBezTo>
                    <a:pt x="901" y="1666"/>
                    <a:pt x="828" y="2226"/>
                    <a:pt x="1193" y="2287"/>
                  </a:cubicBezTo>
                  <a:cubicBezTo>
                    <a:pt x="1212" y="2291"/>
                    <a:pt x="1230" y="2292"/>
                    <a:pt x="1247" y="2292"/>
                  </a:cubicBezTo>
                  <a:cubicBezTo>
                    <a:pt x="1544" y="2292"/>
                    <a:pt x="1522" y="1715"/>
                    <a:pt x="1522" y="1715"/>
                  </a:cubicBezTo>
                  <a:lnTo>
                    <a:pt x="1522" y="1715"/>
                  </a:lnTo>
                  <a:cubicBezTo>
                    <a:pt x="1522" y="1715"/>
                    <a:pt x="1745" y="2001"/>
                    <a:pt x="2004" y="2001"/>
                  </a:cubicBezTo>
                  <a:cubicBezTo>
                    <a:pt x="2065" y="2001"/>
                    <a:pt x="2129" y="1985"/>
                    <a:pt x="2191" y="1946"/>
                  </a:cubicBezTo>
                  <a:cubicBezTo>
                    <a:pt x="2471" y="1763"/>
                    <a:pt x="1972" y="1301"/>
                    <a:pt x="1972" y="1301"/>
                  </a:cubicBezTo>
                  <a:cubicBezTo>
                    <a:pt x="1972" y="1301"/>
                    <a:pt x="2629" y="1289"/>
                    <a:pt x="2520" y="948"/>
                  </a:cubicBezTo>
                  <a:cubicBezTo>
                    <a:pt x="2447" y="721"/>
                    <a:pt x="2217" y="683"/>
                    <a:pt x="2072" y="683"/>
                  </a:cubicBezTo>
                  <a:cubicBezTo>
                    <a:pt x="1999" y="683"/>
                    <a:pt x="1948" y="692"/>
                    <a:pt x="1948" y="692"/>
                  </a:cubicBezTo>
                  <a:cubicBezTo>
                    <a:pt x="1948" y="692"/>
                    <a:pt x="2252" y="279"/>
                    <a:pt x="1924" y="72"/>
                  </a:cubicBezTo>
                  <a:cubicBezTo>
                    <a:pt x="1905" y="60"/>
                    <a:pt x="1886" y="54"/>
                    <a:pt x="1866" y="54"/>
                  </a:cubicBezTo>
                  <a:cubicBezTo>
                    <a:pt x="1683" y="54"/>
                    <a:pt x="1437" y="498"/>
                    <a:pt x="1437" y="498"/>
                  </a:cubicBezTo>
                  <a:cubicBezTo>
                    <a:pt x="1437" y="498"/>
                    <a:pt x="1242" y="1"/>
                    <a:pt x="992" y="1"/>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54" name="Google Shape;654;p6"/>
            <p:cNvSpPr/>
            <p:nvPr/>
          </p:nvSpPr>
          <p:spPr>
            <a:xfrm>
              <a:off x="514786" y="868100"/>
              <a:ext cx="6268" cy="6268"/>
            </a:xfrm>
            <a:custGeom>
              <a:avLst/>
              <a:gdLst/>
              <a:ahLst/>
              <a:cxnLst/>
              <a:rect l="l" t="t" r="r" b="b"/>
              <a:pathLst>
                <a:path w="171" h="171" extrusionOk="0">
                  <a:moveTo>
                    <a:pt x="85" y="0"/>
                  </a:moveTo>
                  <a:cubicBezTo>
                    <a:pt x="37" y="0"/>
                    <a:pt x="0" y="37"/>
                    <a:pt x="0" y="86"/>
                  </a:cubicBezTo>
                  <a:cubicBezTo>
                    <a:pt x="0" y="134"/>
                    <a:pt x="37" y="171"/>
                    <a:pt x="85" y="171"/>
                  </a:cubicBezTo>
                  <a:cubicBezTo>
                    <a:pt x="134" y="171"/>
                    <a:pt x="171" y="134"/>
                    <a:pt x="171" y="86"/>
                  </a:cubicBezTo>
                  <a:cubicBezTo>
                    <a:pt x="171" y="37"/>
                    <a:pt x="134" y="0"/>
                    <a:pt x="8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55" name="Google Shape;655;p6"/>
            <p:cNvSpPr/>
            <p:nvPr/>
          </p:nvSpPr>
          <p:spPr>
            <a:xfrm>
              <a:off x="521017" y="878802"/>
              <a:ext cx="6268" cy="6268"/>
            </a:xfrm>
            <a:custGeom>
              <a:avLst/>
              <a:gdLst/>
              <a:ahLst/>
              <a:cxnLst/>
              <a:rect l="l" t="t" r="r" b="b"/>
              <a:pathLst>
                <a:path w="171" h="171" extrusionOk="0">
                  <a:moveTo>
                    <a:pt x="86" y="0"/>
                  </a:moveTo>
                  <a:cubicBezTo>
                    <a:pt x="37" y="0"/>
                    <a:pt x="1" y="37"/>
                    <a:pt x="1" y="86"/>
                  </a:cubicBezTo>
                  <a:cubicBezTo>
                    <a:pt x="1" y="134"/>
                    <a:pt x="37" y="171"/>
                    <a:pt x="86" y="171"/>
                  </a:cubicBezTo>
                  <a:cubicBezTo>
                    <a:pt x="134" y="171"/>
                    <a:pt x="171" y="134"/>
                    <a:pt x="171" y="86"/>
                  </a:cubicBezTo>
                  <a:cubicBezTo>
                    <a:pt x="171" y="37"/>
                    <a:pt x="134" y="0"/>
                    <a:pt x="8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56" name="Google Shape;656;p6"/>
            <p:cNvSpPr/>
            <p:nvPr/>
          </p:nvSpPr>
          <p:spPr>
            <a:xfrm>
              <a:off x="527248" y="868100"/>
              <a:ext cx="6304" cy="6268"/>
            </a:xfrm>
            <a:custGeom>
              <a:avLst/>
              <a:gdLst/>
              <a:ahLst/>
              <a:cxnLst/>
              <a:rect l="l" t="t" r="r" b="b"/>
              <a:pathLst>
                <a:path w="172" h="171" extrusionOk="0">
                  <a:moveTo>
                    <a:pt x="86" y="0"/>
                  </a:moveTo>
                  <a:cubicBezTo>
                    <a:pt x="37" y="0"/>
                    <a:pt x="1" y="37"/>
                    <a:pt x="1" y="86"/>
                  </a:cubicBezTo>
                  <a:cubicBezTo>
                    <a:pt x="1" y="134"/>
                    <a:pt x="37" y="171"/>
                    <a:pt x="86" y="171"/>
                  </a:cubicBezTo>
                  <a:cubicBezTo>
                    <a:pt x="135" y="171"/>
                    <a:pt x="171" y="134"/>
                    <a:pt x="171" y="86"/>
                  </a:cubicBezTo>
                  <a:cubicBezTo>
                    <a:pt x="171" y="37"/>
                    <a:pt x="135" y="0"/>
                    <a:pt x="8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57" name="Google Shape;657;p6"/>
            <p:cNvSpPr/>
            <p:nvPr/>
          </p:nvSpPr>
          <p:spPr>
            <a:xfrm>
              <a:off x="535275" y="877006"/>
              <a:ext cx="6744" cy="6304"/>
            </a:xfrm>
            <a:custGeom>
              <a:avLst/>
              <a:gdLst/>
              <a:ahLst/>
              <a:cxnLst/>
              <a:rect l="l" t="t" r="r" b="b"/>
              <a:pathLst>
                <a:path w="184" h="172" extrusionOk="0">
                  <a:moveTo>
                    <a:pt x="98" y="1"/>
                  </a:moveTo>
                  <a:cubicBezTo>
                    <a:pt x="50" y="1"/>
                    <a:pt x="1" y="37"/>
                    <a:pt x="1" y="86"/>
                  </a:cubicBezTo>
                  <a:cubicBezTo>
                    <a:pt x="1" y="135"/>
                    <a:pt x="50" y="171"/>
                    <a:pt x="98" y="171"/>
                  </a:cubicBezTo>
                  <a:cubicBezTo>
                    <a:pt x="147" y="171"/>
                    <a:pt x="184" y="135"/>
                    <a:pt x="184" y="86"/>
                  </a:cubicBezTo>
                  <a:cubicBezTo>
                    <a:pt x="184" y="37"/>
                    <a:pt x="147" y="1"/>
                    <a:pt x="9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58" name="Google Shape;658;p6"/>
            <p:cNvSpPr/>
            <p:nvPr/>
          </p:nvSpPr>
          <p:spPr>
            <a:xfrm>
              <a:off x="539747" y="865864"/>
              <a:ext cx="6304" cy="6744"/>
            </a:xfrm>
            <a:custGeom>
              <a:avLst/>
              <a:gdLst/>
              <a:ahLst/>
              <a:cxnLst/>
              <a:rect l="l" t="t" r="r" b="b"/>
              <a:pathLst>
                <a:path w="172" h="184" extrusionOk="0">
                  <a:moveTo>
                    <a:pt x="86" y="0"/>
                  </a:moveTo>
                  <a:cubicBezTo>
                    <a:pt x="37" y="0"/>
                    <a:pt x="1" y="49"/>
                    <a:pt x="1" y="86"/>
                  </a:cubicBezTo>
                  <a:cubicBezTo>
                    <a:pt x="1" y="134"/>
                    <a:pt x="37" y="183"/>
                    <a:pt x="86" y="183"/>
                  </a:cubicBezTo>
                  <a:cubicBezTo>
                    <a:pt x="135" y="183"/>
                    <a:pt x="171" y="134"/>
                    <a:pt x="171" y="86"/>
                  </a:cubicBezTo>
                  <a:cubicBezTo>
                    <a:pt x="171" y="49"/>
                    <a:pt x="135" y="0"/>
                    <a:pt x="8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59" name="Google Shape;659;p6"/>
            <p:cNvSpPr/>
            <p:nvPr/>
          </p:nvSpPr>
          <p:spPr>
            <a:xfrm>
              <a:off x="533956" y="856957"/>
              <a:ext cx="6268" cy="6268"/>
            </a:xfrm>
            <a:custGeom>
              <a:avLst/>
              <a:gdLst/>
              <a:ahLst/>
              <a:cxnLst/>
              <a:rect l="l" t="t" r="r" b="b"/>
              <a:pathLst>
                <a:path w="171" h="171" extrusionOk="0">
                  <a:moveTo>
                    <a:pt x="86" y="0"/>
                  </a:moveTo>
                  <a:cubicBezTo>
                    <a:pt x="37" y="0"/>
                    <a:pt x="0" y="37"/>
                    <a:pt x="0" y="85"/>
                  </a:cubicBezTo>
                  <a:cubicBezTo>
                    <a:pt x="0" y="134"/>
                    <a:pt x="37" y="170"/>
                    <a:pt x="86" y="170"/>
                  </a:cubicBezTo>
                  <a:cubicBezTo>
                    <a:pt x="134" y="170"/>
                    <a:pt x="171" y="134"/>
                    <a:pt x="171" y="85"/>
                  </a:cubicBezTo>
                  <a:cubicBezTo>
                    <a:pt x="171" y="37"/>
                    <a:pt x="134" y="0"/>
                    <a:pt x="8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660" name="Google Shape;660;p6"/>
          <p:cNvGrpSpPr/>
          <p:nvPr/>
        </p:nvGrpSpPr>
        <p:grpSpPr>
          <a:xfrm rot="2661354">
            <a:off x="75241" y="594484"/>
            <a:ext cx="401876" cy="350409"/>
            <a:chOff x="791330" y="1424521"/>
            <a:chExt cx="197190" cy="171937"/>
          </a:xfrm>
        </p:grpSpPr>
        <p:sp>
          <p:nvSpPr>
            <p:cNvPr id="661" name="Google Shape;661;p6"/>
            <p:cNvSpPr/>
            <p:nvPr/>
          </p:nvSpPr>
          <p:spPr>
            <a:xfrm>
              <a:off x="791330" y="1424521"/>
              <a:ext cx="197190" cy="171937"/>
            </a:xfrm>
            <a:custGeom>
              <a:avLst/>
              <a:gdLst/>
              <a:ahLst/>
              <a:cxnLst/>
              <a:rect l="l" t="t" r="r" b="b"/>
              <a:pathLst>
                <a:path w="5380" h="4691" extrusionOk="0">
                  <a:moveTo>
                    <a:pt x="2033" y="1"/>
                  </a:moveTo>
                  <a:cubicBezTo>
                    <a:pt x="1963" y="1"/>
                    <a:pt x="1889" y="18"/>
                    <a:pt x="1814" y="56"/>
                  </a:cubicBezTo>
                  <a:cubicBezTo>
                    <a:pt x="1364" y="287"/>
                    <a:pt x="1656" y="1139"/>
                    <a:pt x="1656" y="1139"/>
                  </a:cubicBezTo>
                  <a:cubicBezTo>
                    <a:pt x="1656" y="1139"/>
                    <a:pt x="1393" y="1066"/>
                    <a:pt x="1091" y="1066"/>
                  </a:cubicBezTo>
                  <a:cubicBezTo>
                    <a:pt x="842" y="1066"/>
                    <a:pt x="566" y="1116"/>
                    <a:pt x="390" y="1297"/>
                  </a:cubicBezTo>
                  <a:cubicBezTo>
                    <a:pt x="1" y="1699"/>
                    <a:pt x="1339" y="2356"/>
                    <a:pt x="1339" y="2356"/>
                  </a:cubicBezTo>
                  <a:cubicBezTo>
                    <a:pt x="1339" y="2356"/>
                    <a:pt x="378" y="2843"/>
                    <a:pt x="512" y="3403"/>
                  </a:cubicBezTo>
                  <a:cubicBezTo>
                    <a:pt x="557" y="3592"/>
                    <a:pt x="722" y="3655"/>
                    <a:pt x="921" y="3655"/>
                  </a:cubicBezTo>
                  <a:cubicBezTo>
                    <a:pt x="1309" y="3655"/>
                    <a:pt x="1826" y="3415"/>
                    <a:pt x="1826" y="3415"/>
                  </a:cubicBezTo>
                  <a:lnTo>
                    <a:pt x="1826" y="3415"/>
                  </a:lnTo>
                  <a:cubicBezTo>
                    <a:pt x="1826" y="3415"/>
                    <a:pt x="1668" y="4547"/>
                    <a:pt x="2422" y="4681"/>
                  </a:cubicBezTo>
                  <a:cubicBezTo>
                    <a:pt x="2458" y="4687"/>
                    <a:pt x="2492" y="4690"/>
                    <a:pt x="2524" y="4690"/>
                  </a:cubicBezTo>
                  <a:cubicBezTo>
                    <a:pt x="3148" y="4690"/>
                    <a:pt x="3104" y="3512"/>
                    <a:pt x="3104" y="3512"/>
                  </a:cubicBezTo>
                  <a:lnTo>
                    <a:pt x="3104" y="3512"/>
                  </a:lnTo>
                  <a:cubicBezTo>
                    <a:pt x="3104" y="3512"/>
                    <a:pt x="3568" y="4097"/>
                    <a:pt x="4101" y="4097"/>
                  </a:cubicBezTo>
                  <a:cubicBezTo>
                    <a:pt x="4225" y="4097"/>
                    <a:pt x="4353" y="4065"/>
                    <a:pt x="4479" y="3987"/>
                  </a:cubicBezTo>
                  <a:cubicBezTo>
                    <a:pt x="5063" y="3610"/>
                    <a:pt x="4041" y="2673"/>
                    <a:pt x="4041" y="2673"/>
                  </a:cubicBezTo>
                  <a:cubicBezTo>
                    <a:pt x="4041" y="2673"/>
                    <a:pt x="5380" y="2624"/>
                    <a:pt x="5161" y="1930"/>
                  </a:cubicBezTo>
                  <a:cubicBezTo>
                    <a:pt x="5014" y="1465"/>
                    <a:pt x="4538" y="1388"/>
                    <a:pt x="4241" y="1388"/>
                  </a:cubicBezTo>
                  <a:cubicBezTo>
                    <a:pt x="4095" y="1388"/>
                    <a:pt x="3992" y="1407"/>
                    <a:pt x="3992" y="1407"/>
                  </a:cubicBezTo>
                  <a:cubicBezTo>
                    <a:pt x="3992" y="1407"/>
                    <a:pt x="4601" y="555"/>
                    <a:pt x="3931" y="141"/>
                  </a:cubicBezTo>
                  <a:cubicBezTo>
                    <a:pt x="3890" y="114"/>
                    <a:pt x="3845" y="103"/>
                    <a:pt x="3799" y="103"/>
                  </a:cubicBezTo>
                  <a:cubicBezTo>
                    <a:pt x="3420" y="103"/>
                    <a:pt x="2909" y="884"/>
                    <a:pt x="2909" y="884"/>
                  </a:cubicBezTo>
                  <a:cubicBezTo>
                    <a:pt x="2909" y="884"/>
                    <a:pt x="2543" y="1"/>
                    <a:pt x="2033" y="1"/>
                  </a:cubicBezTo>
                  <a:close/>
                </a:path>
              </a:pathLst>
            </a:custGeom>
            <a:solidFill>
              <a:srgbClr val="FAB21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62" name="Google Shape;662;p6"/>
            <p:cNvSpPr/>
            <p:nvPr/>
          </p:nvSpPr>
          <p:spPr>
            <a:xfrm>
              <a:off x="843083" y="1468431"/>
              <a:ext cx="96359" cy="83641"/>
            </a:xfrm>
            <a:custGeom>
              <a:avLst/>
              <a:gdLst/>
              <a:ahLst/>
              <a:cxnLst/>
              <a:rect l="l" t="t" r="r" b="b"/>
              <a:pathLst>
                <a:path w="2629" h="2282" extrusionOk="0">
                  <a:moveTo>
                    <a:pt x="986" y="1"/>
                  </a:moveTo>
                  <a:cubicBezTo>
                    <a:pt x="954" y="1"/>
                    <a:pt x="922" y="8"/>
                    <a:pt x="889" y="26"/>
                  </a:cubicBezTo>
                  <a:cubicBezTo>
                    <a:pt x="670" y="148"/>
                    <a:pt x="816" y="598"/>
                    <a:pt x="816" y="598"/>
                  </a:cubicBezTo>
                  <a:cubicBezTo>
                    <a:pt x="816" y="598"/>
                    <a:pt x="652" y="538"/>
                    <a:pt x="482" y="538"/>
                  </a:cubicBezTo>
                  <a:cubicBezTo>
                    <a:pt x="377" y="538"/>
                    <a:pt x="269" y="561"/>
                    <a:pt x="195" y="635"/>
                  </a:cubicBezTo>
                  <a:cubicBezTo>
                    <a:pt x="0" y="830"/>
                    <a:pt x="657" y="1146"/>
                    <a:pt x="657" y="1146"/>
                  </a:cubicBezTo>
                  <a:cubicBezTo>
                    <a:pt x="657" y="1146"/>
                    <a:pt x="146" y="1316"/>
                    <a:pt x="219" y="1596"/>
                  </a:cubicBezTo>
                  <a:cubicBezTo>
                    <a:pt x="244" y="1705"/>
                    <a:pt x="360" y="1738"/>
                    <a:pt x="488" y="1738"/>
                  </a:cubicBezTo>
                  <a:cubicBezTo>
                    <a:pt x="675" y="1738"/>
                    <a:pt x="889" y="1669"/>
                    <a:pt x="889" y="1669"/>
                  </a:cubicBezTo>
                  <a:lnTo>
                    <a:pt x="889" y="1669"/>
                  </a:lnTo>
                  <a:cubicBezTo>
                    <a:pt x="889" y="1669"/>
                    <a:pt x="816" y="2217"/>
                    <a:pt x="1181" y="2278"/>
                  </a:cubicBezTo>
                  <a:cubicBezTo>
                    <a:pt x="1197" y="2281"/>
                    <a:pt x="1212" y="2282"/>
                    <a:pt x="1227" y="2282"/>
                  </a:cubicBezTo>
                  <a:cubicBezTo>
                    <a:pt x="1533" y="2282"/>
                    <a:pt x="1521" y="1706"/>
                    <a:pt x="1521" y="1706"/>
                  </a:cubicBezTo>
                  <a:lnTo>
                    <a:pt x="1521" y="1706"/>
                  </a:lnTo>
                  <a:cubicBezTo>
                    <a:pt x="1522" y="1706"/>
                    <a:pt x="1745" y="1992"/>
                    <a:pt x="1997" y="1992"/>
                  </a:cubicBezTo>
                  <a:cubicBezTo>
                    <a:pt x="2057" y="1992"/>
                    <a:pt x="2118" y="1977"/>
                    <a:pt x="2179" y="1937"/>
                  </a:cubicBezTo>
                  <a:cubicBezTo>
                    <a:pt x="2471" y="1754"/>
                    <a:pt x="1972" y="1292"/>
                    <a:pt x="1972" y="1292"/>
                  </a:cubicBezTo>
                  <a:cubicBezTo>
                    <a:pt x="1972" y="1292"/>
                    <a:pt x="2629" y="1280"/>
                    <a:pt x="2519" y="939"/>
                  </a:cubicBezTo>
                  <a:cubicBezTo>
                    <a:pt x="2438" y="712"/>
                    <a:pt x="2211" y="674"/>
                    <a:pt x="2069" y="674"/>
                  </a:cubicBezTo>
                  <a:cubicBezTo>
                    <a:pt x="1997" y="674"/>
                    <a:pt x="1947" y="684"/>
                    <a:pt x="1947" y="684"/>
                  </a:cubicBezTo>
                  <a:cubicBezTo>
                    <a:pt x="1947" y="684"/>
                    <a:pt x="2240" y="270"/>
                    <a:pt x="1911" y="63"/>
                  </a:cubicBezTo>
                  <a:cubicBezTo>
                    <a:pt x="1893" y="51"/>
                    <a:pt x="1873" y="45"/>
                    <a:pt x="1853" y="45"/>
                  </a:cubicBezTo>
                  <a:cubicBezTo>
                    <a:pt x="1671" y="45"/>
                    <a:pt x="1424" y="489"/>
                    <a:pt x="1424" y="489"/>
                  </a:cubicBezTo>
                  <a:cubicBezTo>
                    <a:pt x="1424" y="489"/>
                    <a:pt x="1233" y="1"/>
                    <a:pt x="986" y="1"/>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63" name="Google Shape;663;p6"/>
            <p:cNvSpPr/>
            <p:nvPr/>
          </p:nvSpPr>
          <p:spPr>
            <a:xfrm>
              <a:off x="884574" y="1499695"/>
              <a:ext cx="6268" cy="6304"/>
            </a:xfrm>
            <a:custGeom>
              <a:avLst/>
              <a:gdLst/>
              <a:ahLst/>
              <a:cxnLst/>
              <a:rect l="l" t="t" r="r" b="b"/>
              <a:pathLst>
                <a:path w="171" h="172" extrusionOk="0">
                  <a:moveTo>
                    <a:pt x="85" y="1"/>
                  </a:moveTo>
                  <a:cubicBezTo>
                    <a:pt x="37" y="1"/>
                    <a:pt x="0" y="37"/>
                    <a:pt x="0" y="86"/>
                  </a:cubicBezTo>
                  <a:cubicBezTo>
                    <a:pt x="0" y="135"/>
                    <a:pt x="37" y="171"/>
                    <a:pt x="85" y="171"/>
                  </a:cubicBezTo>
                  <a:cubicBezTo>
                    <a:pt x="134" y="171"/>
                    <a:pt x="170" y="135"/>
                    <a:pt x="170" y="86"/>
                  </a:cubicBezTo>
                  <a:cubicBezTo>
                    <a:pt x="170" y="37"/>
                    <a:pt x="134" y="1"/>
                    <a:pt x="8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64" name="Google Shape;664;p6"/>
            <p:cNvSpPr/>
            <p:nvPr/>
          </p:nvSpPr>
          <p:spPr>
            <a:xfrm>
              <a:off x="877866" y="1509079"/>
              <a:ext cx="6744" cy="6268"/>
            </a:xfrm>
            <a:custGeom>
              <a:avLst/>
              <a:gdLst/>
              <a:ahLst/>
              <a:cxnLst/>
              <a:rect l="l" t="t" r="r" b="b"/>
              <a:pathLst>
                <a:path w="184" h="171" extrusionOk="0">
                  <a:moveTo>
                    <a:pt x="98" y="0"/>
                  </a:moveTo>
                  <a:cubicBezTo>
                    <a:pt x="49" y="0"/>
                    <a:pt x="1" y="37"/>
                    <a:pt x="1" y="86"/>
                  </a:cubicBezTo>
                  <a:cubicBezTo>
                    <a:pt x="1" y="134"/>
                    <a:pt x="49" y="171"/>
                    <a:pt x="98" y="171"/>
                  </a:cubicBezTo>
                  <a:cubicBezTo>
                    <a:pt x="147" y="171"/>
                    <a:pt x="183" y="134"/>
                    <a:pt x="183" y="86"/>
                  </a:cubicBezTo>
                  <a:cubicBezTo>
                    <a:pt x="183" y="37"/>
                    <a:pt x="147" y="0"/>
                    <a:pt x="98"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65" name="Google Shape;665;p6"/>
            <p:cNvSpPr/>
            <p:nvPr/>
          </p:nvSpPr>
          <p:spPr>
            <a:xfrm>
              <a:off x="890804" y="1509079"/>
              <a:ext cx="6268" cy="6268"/>
            </a:xfrm>
            <a:custGeom>
              <a:avLst/>
              <a:gdLst/>
              <a:ahLst/>
              <a:cxnLst/>
              <a:rect l="l" t="t" r="r" b="b"/>
              <a:pathLst>
                <a:path w="171" h="171" extrusionOk="0">
                  <a:moveTo>
                    <a:pt x="86" y="0"/>
                  </a:moveTo>
                  <a:cubicBezTo>
                    <a:pt x="37" y="0"/>
                    <a:pt x="0" y="37"/>
                    <a:pt x="0" y="86"/>
                  </a:cubicBezTo>
                  <a:cubicBezTo>
                    <a:pt x="0" y="134"/>
                    <a:pt x="37" y="171"/>
                    <a:pt x="86" y="171"/>
                  </a:cubicBezTo>
                  <a:cubicBezTo>
                    <a:pt x="134" y="171"/>
                    <a:pt x="171" y="134"/>
                    <a:pt x="171" y="86"/>
                  </a:cubicBezTo>
                  <a:cubicBezTo>
                    <a:pt x="171" y="37"/>
                    <a:pt x="134" y="0"/>
                    <a:pt x="8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66" name="Google Shape;666;p6"/>
            <p:cNvSpPr/>
            <p:nvPr/>
          </p:nvSpPr>
          <p:spPr>
            <a:xfrm>
              <a:off x="898831" y="1517985"/>
              <a:ext cx="6744" cy="6304"/>
            </a:xfrm>
            <a:custGeom>
              <a:avLst/>
              <a:gdLst/>
              <a:ahLst/>
              <a:cxnLst/>
              <a:rect l="l" t="t" r="r" b="b"/>
              <a:pathLst>
                <a:path w="184" h="172" extrusionOk="0">
                  <a:moveTo>
                    <a:pt x="86" y="1"/>
                  </a:moveTo>
                  <a:cubicBezTo>
                    <a:pt x="37" y="1"/>
                    <a:pt x="0" y="37"/>
                    <a:pt x="0" y="86"/>
                  </a:cubicBezTo>
                  <a:cubicBezTo>
                    <a:pt x="0" y="135"/>
                    <a:pt x="37" y="171"/>
                    <a:pt x="86" y="171"/>
                  </a:cubicBezTo>
                  <a:cubicBezTo>
                    <a:pt x="134" y="171"/>
                    <a:pt x="183" y="135"/>
                    <a:pt x="183" y="86"/>
                  </a:cubicBezTo>
                  <a:cubicBezTo>
                    <a:pt x="183" y="37"/>
                    <a:pt x="134" y="1"/>
                    <a:pt x="8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67" name="Google Shape;667;p6"/>
            <p:cNvSpPr/>
            <p:nvPr/>
          </p:nvSpPr>
          <p:spPr>
            <a:xfrm>
              <a:off x="903303" y="1506843"/>
              <a:ext cx="6268" cy="6744"/>
            </a:xfrm>
            <a:custGeom>
              <a:avLst/>
              <a:gdLst/>
              <a:ahLst/>
              <a:cxnLst/>
              <a:rect l="l" t="t" r="r" b="b"/>
              <a:pathLst>
                <a:path w="171" h="184" extrusionOk="0">
                  <a:moveTo>
                    <a:pt x="85" y="1"/>
                  </a:moveTo>
                  <a:cubicBezTo>
                    <a:pt x="37" y="1"/>
                    <a:pt x="0" y="49"/>
                    <a:pt x="0" y="86"/>
                  </a:cubicBezTo>
                  <a:cubicBezTo>
                    <a:pt x="0" y="134"/>
                    <a:pt x="37" y="183"/>
                    <a:pt x="85" y="183"/>
                  </a:cubicBezTo>
                  <a:cubicBezTo>
                    <a:pt x="134" y="183"/>
                    <a:pt x="171" y="134"/>
                    <a:pt x="171" y="86"/>
                  </a:cubicBezTo>
                  <a:cubicBezTo>
                    <a:pt x="171" y="49"/>
                    <a:pt x="134" y="1"/>
                    <a:pt x="8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68" name="Google Shape;668;p6"/>
            <p:cNvSpPr/>
            <p:nvPr/>
          </p:nvSpPr>
          <p:spPr>
            <a:xfrm>
              <a:off x="897035" y="1497936"/>
              <a:ext cx="6744" cy="6268"/>
            </a:xfrm>
            <a:custGeom>
              <a:avLst/>
              <a:gdLst/>
              <a:ahLst/>
              <a:cxnLst/>
              <a:rect l="l" t="t" r="r" b="b"/>
              <a:pathLst>
                <a:path w="184" h="171" extrusionOk="0">
                  <a:moveTo>
                    <a:pt x="86" y="0"/>
                  </a:moveTo>
                  <a:cubicBezTo>
                    <a:pt x="37" y="0"/>
                    <a:pt x="1" y="37"/>
                    <a:pt x="1" y="85"/>
                  </a:cubicBezTo>
                  <a:cubicBezTo>
                    <a:pt x="1" y="134"/>
                    <a:pt x="37" y="171"/>
                    <a:pt x="86" y="171"/>
                  </a:cubicBezTo>
                  <a:cubicBezTo>
                    <a:pt x="135" y="171"/>
                    <a:pt x="183" y="134"/>
                    <a:pt x="183" y="85"/>
                  </a:cubicBezTo>
                  <a:cubicBezTo>
                    <a:pt x="183" y="37"/>
                    <a:pt x="135" y="0"/>
                    <a:pt x="8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669" name="Google Shape;669;p6"/>
          <p:cNvGrpSpPr/>
          <p:nvPr/>
        </p:nvGrpSpPr>
        <p:grpSpPr>
          <a:xfrm rot="2661354">
            <a:off x="317715" y="111012"/>
            <a:ext cx="401876" cy="350857"/>
            <a:chOff x="427810" y="783249"/>
            <a:chExt cx="197190" cy="172157"/>
          </a:xfrm>
        </p:grpSpPr>
        <p:sp>
          <p:nvSpPr>
            <p:cNvPr id="670" name="Google Shape;670;p6"/>
            <p:cNvSpPr/>
            <p:nvPr/>
          </p:nvSpPr>
          <p:spPr>
            <a:xfrm>
              <a:off x="521017" y="858717"/>
              <a:ext cx="6268" cy="6304"/>
            </a:xfrm>
            <a:custGeom>
              <a:avLst/>
              <a:gdLst/>
              <a:ahLst/>
              <a:cxnLst/>
              <a:rect l="l" t="t" r="r" b="b"/>
              <a:pathLst>
                <a:path w="171" h="172" extrusionOk="0">
                  <a:moveTo>
                    <a:pt x="86" y="1"/>
                  </a:moveTo>
                  <a:cubicBezTo>
                    <a:pt x="37" y="1"/>
                    <a:pt x="1" y="37"/>
                    <a:pt x="1" y="86"/>
                  </a:cubicBezTo>
                  <a:cubicBezTo>
                    <a:pt x="1" y="135"/>
                    <a:pt x="37" y="171"/>
                    <a:pt x="86" y="171"/>
                  </a:cubicBezTo>
                  <a:cubicBezTo>
                    <a:pt x="134" y="171"/>
                    <a:pt x="171" y="135"/>
                    <a:pt x="171" y="86"/>
                  </a:cubicBezTo>
                  <a:cubicBezTo>
                    <a:pt x="171" y="37"/>
                    <a:pt x="134" y="1"/>
                    <a:pt x="86"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71" name="Google Shape;671;p6"/>
            <p:cNvSpPr/>
            <p:nvPr/>
          </p:nvSpPr>
          <p:spPr>
            <a:xfrm>
              <a:off x="427810" y="783249"/>
              <a:ext cx="197190" cy="172157"/>
            </a:xfrm>
            <a:custGeom>
              <a:avLst/>
              <a:gdLst/>
              <a:ahLst/>
              <a:cxnLst/>
              <a:rect l="l" t="t" r="r" b="b"/>
              <a:pathLst>
                <a:path w="5380" h="4697" extrusionOk="0">
                  <a:moveTo>
                    <a:pt x="2025" y="0"/>
                  </a:moveTo>
                  <a:cubicBezTo>
                    <a:pt x="1957" y="0"/>
                    <a:pt x="1886" y="16"/>
                    <a:pt x="1813" y="52"/>
                  </a:cubicBezTo>
                  <a:cubicBezTo>
                    <a:pt x="1363" y="283"/>
                    <a:pt x="1655" y="1135"/>
                    <a:pt x="1655" y="1135"/>
                  </a:cubicBezTo>
                  <a:cubicBezTo>
                    <a:pt x="1655" y="1135"/>
                    <a:pt x="1404" y="1069"/>
                    <a:pt x="1111" y="1069"/>
                  </a:cubicBezTo>
                  <a:cubicBezTo>
                    <a:pt x="857" y="1069"/>
                    <a:pt x="570" y="1119"/>
                    <a:pt x="389" y="1305"/>
                  </a:cubicBezTo>
                  <a:cubicBezTo>
                    <a:pt x="0" y="1707"/>
                    <a:pt x="1339" y="2352"/>
                    <a:pt x="1339" y="2352"/>
                  </a:cubicBezTo>
                  <a:cubicBezTo>
                    <a:pt x="1339" y="2352"/>
                    <a:pt x="377" y="2839"/>
                    <a:pt x="511" y="3411"/>
                  </a:cubicBezTo>
                  <a:cubicBezTo>
                    <a:pt x="556" y="3600"/>
                    <a:pt x="721" y="3663"/>
                    <a:pt x="920" y="3663"/>
                  </a:cubicBezTo>
                  <a:cubicBezTo>
                    <a:pt x="1309" y="3663"/>
                    <a:pt x="1825" y="3423"/>
                    <a:pt x="1826" y="3423"/>
                  </a:cubicBezTo>
                  <a:lnTo>
                    <a:pt x="1826" y="3423"/>
                  </a:lnTo>
                  <a:cubicBezTo>
                    <a:pt x="1826" y="3423"/>
                    <a:pt x="1667" y="4555"/>
                    <a:pt x="2422" y="4688"/>
                  </a:cubicBezTo>
                  <a:cubicBezTo>
                    <a:pt x="2455" y="4694"/>
                    <a:pt x="2487" y="4697"/>
                    <a:pt x="2517" y="4697"/>
                  </a:cubicBezTo>
                  <a:cubicBezTo>
                    <a:pt x="3160" y="4697"/>
                    <a:pt x="3116" y="3520"/>
                    <a:pt x="3116" y="3520"/>
                  </a:cubicBezTo>
                  <a:lnTo>
                    <a:pt x="3116" y="3520"/>
                  </a:lnTo>
                  <a:cubicBezTo>
                    <a:pt x="3116" y="3520"/>
                    <a:pt x="3567" y="4098"/>
                    <a:pt x="4093" y="4098"/>
                  </a:cubicBezTo>
                  <a:cubicBezTo>
                    <a:pt x="4219" y="4098"/>
                    <a:pt x="4349" y="4065"/>
                    <a:pt x="4479" y="3983"/>
                  </a:cubicBezTo>
                  <a:cubicBezTo>
                    <a:pt x="5063" y="3618"/>
                    <a:pt x="4040" y="2668"/>
                    <a:pt x="4040" y="2668"/>
                  </a:cubicBezTo>
                  <a:cubicBezTo>
                    <a:pt x="4040" y="2668"/>
                    <a:pt x="5379" y="2620"/>
                    <a:pt x="5160" y="1938"/>
                  </a:cubicBezTo>
                  <a:cubicBezTo>
                    <a:pt x="5010" y="1462"/>
                    <a:pt x="4521" y="1387"/>
                    <a:pt x="4229" y="1387"/>
                  </a:cubicBezTo>
                  <a:cubicBezTo>
                    <a:pt x="4096" y="1387"/>
                    <a:pt x="4004" y="1403"/>
                    <a:pt x="4004" y="1403"/>
                  </a:cubicBezTo>
                  <a:cubicBezTo>
                    <a:pt x="4004" y="1403"/>
                    <a:pt x="4600" y="563"/>
                    <a:pt x="3931" y="137"/>
                  </a:cubicBezTo>
                  <a:cubicBezTo>
                    <a:pt x="3891" y="113"/>
                    <a:pt x="3849" y="102"/>
                    <a:pt x="3804" y="102"/>
                  </a:cubicBezTo>
                  <a:cubicBezTo>
                    <a:pt x="3425" y="102"/>
                    <a:pt x="2909" y="891"/>
                    <a:pt x="2909" y="891"/>
                  </a:cubicBezTo>
                  <a:cubicBezTo>
                    <a:pt x="2909" y="891"/>
                    <a:pt x="2539" y="0"/>
                    <a:pt x="2025"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72" name="Google Shape;672;p6"/>
            <p:cNvSpPr/>
            <p:nvPr/>
          </p:nvSpPr>
          <p:spPr>
            <a:xfrm>
              <a:off x="479527" y="827122"/>
              <a:ext cx="96396" cy="84044"/>
            </a:xfrm>
            <a:custGeom>
              <a:avLst/>
              <a:gdLst/>
              <a:ahLst/>
              <a:cxnLst/>
              <a:rect l="l" t="t" r="r" b="b"/>
              <a:pathLst>
                <a:path w="2630" h="2293" extrusionOk="0">
                  <a:moveTo>
                    <a:pt x="992" y="1"/>
                  </a:moveTo>
                  <a:cubicBezTo>
                    <a:pt x="962" y="1"/>
                    <a:pt x="932" y="8"/>
                    <a:pt x="901" y="23"/>
                  </a:cubicBezTo>
                  <a:cubicBezTo>
                    <a:pt x="682" y="145"/>
                    <a:pt x="828" y="595"/>
                    <a:pt x="828" y="595"/>
                  </a:cubicBezTo>
                  <a:cubicBezTo>
                    <a:pt x="828" y="595"/>
                    <a:pt x="673" y="537"/>
                    <a:pt x="504" y="537"/>
                  </a:cubicBezTo>
                  <a:cubicBezTo>
                    <a:pt x="393" y="537"/>
                    <a:pt x="277" y="562"/>
                    <a:pt x="195" y="644"/>
                  </a:cubicBezTo>
                  <a:cubicBezTo>
                    <a:pt x="1" y="838"/>
                    <a:pt x="658" y="1155"/>
                    <a:pt x="658" y="1155"/>
                  </a:cubicBezTo>
                  <a:cubicBezTo>
                    <a:pt x="658" y="1155"/>
                    <a:pt x="159" y="1325"/>
                    <a:pt x="220" y="1605"/>
                  </a:cubicBezTo>
                  <a:cubicBezTo>
                    <a:pt x="248" y="1710"/>
                    <a:pt x="360" y="1742"/>
                    <a:pt x="484" y="1742"/>
                  </a:cubicBezTo>
                  <a:cubicBezTo>
                    <a:pt x="677" y="1742"/>
                    <a:pt x="901" y="1666"/>
                    <a:pt x="901" y="1666"/>
                  </a:cubicBezTo>
                  <a:lnTo>
                    <a:pt x="901" y="1666"/>
                  </a:lnTo>
                  <a:cubicBezTo>
                    <a:pt x="901" y="1666"/>
                    <a:pt x="828" y="2226"/>
                    <a:pt x="1193" y="2287"/>
                  </a:cubicBezTo>
                  <a:cubicBezTo>
                    <a:pt x="1212" y="2291"/>
                    <a:pt x="1230" y="2292"/>
                    <a:pt x="1247" y="2292"/>
                  </a:cubicBezTo>
                  <a:cubicBezTo>
                    <a:pt x="1544" y="2292"/>
                    <a:pt x="1522" y="1715"/>
                    <a:pt x="1522" y="1715"/>
                  </a:cubicBezTo>
                  <a:lnTo>
                    <a:pt x="1522" y="1715"/>
                  </a:lnTo>
                  <a:cubicBezTo>
                    <a:pt x="1522" y="1715"/>
                    <a:pt x="1745" y="2001"/>
                    <a:pt x="2004" y="2001"/>
                  </a:cubicBezTo>
                  <a:cubicBezTo>
                    <a:pt x="2065" y="2001"/>
                    <a:pt x="2129" y="1985"/>
                    <a:pt x="2191" y="1946"/>
                  </a:cubicBezTo>
                  <a:cubicBezTo>
                    <a:pt x="2471" y="1763"/>
                    <a:pt x="1972" y="1301"/>
                    <a:pt x="1972" y="1301"/>
                  </a:cubicBezTo>
                  <a:cubicBezTo>
                    <a:pt x="1972" y="1301"/>
                    <a:pt x="2629" y="1289"/>
                    <a:pt x="2520" y="948"/>
                  </a:cubicBezTo>
                  <a:cubicBezTo>
                    <a:pt x="2447" y="721"/>
                    <a:pt x="2217" y="683"/>
                    <a:pt x="2072" y="683"/>
                  </a:cubicBezTo>
                  <a:cubicBezTo>
                    <a:pt x="1999" y="683"/>
                    <a:pt x="1948" y="692"/>
                    <a:pt x="1948" y="692"/>
                  </a:cubicBezTo>
                  <a:cubicBezTo>
                    <a:pt x="1948" y="692"/>
                    <a:pt x="2252" y="279"/>
                    <a:pt x="1924" y="72"/>
                  </a:cubicBezTo>
                  <a:cubicBezTo>
                    <a:pt x="1905" y="60"/>
                    <a:pt x="1886" y="54"/>
                    <a:pt x="1866" y="54"/>
                  </a:cubicBezTo>
                  <a:cubicBezTo>
                    <a:pt x="1683" y="54"/>
                    <a:pt x="1437" y="498"/>
                    <a:pt x="1437" y="498"/>
                  </a:cubicBezTo>
                  <a:cubicBezTo>
                    <a:pt x="1437" y="498"/>
                    <a:pt x="1242" y="1"/>
                    <a:pt x="992" y="1"/>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73" name="Google Shape;673;p6"/>
            <p:cNvSpPr/>
            <p:nvPr/>
          </p:nvSpPr>
          <p:spPr>
            <a:xfrm>
              <a:off x="514786" y="868100"/>
              <a:ext cx="6268" cy="6268"/>
            </a:xfrm>
            <a:custGeom>
              <a:avLst/>
              <a:gdLst/>
              <a:ahLst/>
              <a:cxnLst/>
              <a:rect l="l" t="t" r="r" b="b"/>
              <a:pathLst>
                <a:path w="171" h="171" extrusionOk="0">
                  <a:moveTo>
                    <a:pt x="85" y="0"/>
                  </a:moveTo>
                  <a:cubicBezTo>
                    <a:pt x="37" y="0"/>
                    <a:pt x="0" y="37"/>
                    <a:pt x="0" y="86"/>
                  </a:cubicBezTo>
                  <a:cubicBezTo>
                    <a:pt x="0" y="134"/>
                    <a:pt x="37" y="171"/>
                    <a:pt x="85" y="171"/>
                  </a:cubicBezTo>
                  <a:cubicBezTo>
                    <a:pt x="134" y="171"/>
                    <a:pt x="171" y="134"/>
                    <a:pt x="171" y="86"/>
                  </a:cubicBezTo>
                  <a:cubicBezTo>
                    <a:pt x="171" y="37"/>
                    <a:pt x="134" y="0"/>
                    <a:pt x="8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74" name="Google Shape;674;p6"/>
            <p:cNvSpPr/>
            <p:nvPr/>
          </p:nvSpPr>
          <p:spPr>
            <a:xfrm>
              <a:off x="521017" y="878802"/>
              <a:ext cx="6268" cy="6268"/>
            </a:xfrm>
            <a:custGeom>
              <a:avLst/>
              <a:gdLst/>
              <a:ahLst/>
              <a:cxnLst/>
              <a:rect l="l" t="t" r="r" b="b"/>
              <a:pathLst>
                <a:path w="171" h="171" extrusionOk="0">
                  <a:moveTo>
                    <a:pt x="86" y="0"/>
                  </a:moveTo>
                  <a:cubicBezTo>
                    <a:pt x="37" y="0"/>
                    <a:pt x="1" y="37"/>
                    <a:pt x="1" y="86"/>
                  </a:cubicBezTo>
                  <a:cubicBezTo>
                    <a:pt x="1" y="134"/>
                    <a:pt x="37" y="171"/>
                    <a:pt x="86" y="171"/>
                  </a:cubicBezTo>
                  <a:cubicBezTo>
                    <a:pt x="134" y="171"/>
                    <a:pt x="171" y="134"/>
                    <a:pt x="171" y="86"/>
                  </a:cubicBezTo>
                  <a:cubicBezTo>
                    <a:pt x="171" y="37"/>
                    <a:pt x="134" y="0"/>
                    <a:pt x="8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75" name="Google Shape;675;p6"/>
            <p:cNvSpPr/>
            <p:nvPr/>
          </p:nvSpPr>
          <p:spPr>
            <a:xfrm>
              <a:off x="527248" y="868100"/>
              <a:ext cx="6304" cy="6268"/>
            </a:xfrm>
            <a:custGeom>
              <a:avLst/>
              <a:gdLst/>
              <a:ahLst/>
              <a:cxnLst/>
              <a:rect l="l" t="t" r="r" b="b"/>
              <a:pathLst>
                <a:path w="172" h="171" extrusionOk="0">
                  <a:moveTo>
                    <a:pt x="86" y="0"/>
                  </a:moveTo>
                  <a:cubicBezTo>
                    <a:pt x="37" y="0"/>
                    <a:pt x="1" y="37"/>
                    <a:pt x="1" y="86"/>
                  </a:cubicBezTo>
                  <a:cubicBezTo>
                    <a:pt x="1" y="134"/>
                    <a:pt x="37" y="171"/>
                    <a:pt x="86" y="171"/>
                  </a:cubicBezTo>
                  <a:cubicBezTo>
                    <a:pt x="135" y="171"/>
                    <a:pt x="171" y="134"/>
                    <a:pt x="171" y="86"/>
                  </a:cubicBezTo>
                  <a:cubicBezTo>
                    <a:pt x="171" y="37"/>
                    <a:pt x="135" y="0"/>
                    <a:pt x="8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76" name="Google Shape;676;p6"/>
            <p:cNvSpPr/>
            <p:nvPr/>
          </p:nvSpPr>
          <p:spPr>
            <a:xfrm>
              <a:off x="535275" y="877006"/>
              <a:ext cx="6744" cy="6304"/>
            </a:xfrm>
            <a:custGeom>
              <a:avLst/>
              <a:gdLst/>
              <a:ahLst/>
              <a:cxnLst/>
              <a:rect l="l" t="t" r="r" b="b"/>
              <a:pathLst>
                <a:path w="184" h="172" extrusionOk="0">
                  <a:moveTo>
                    <a:pt x="98" y="1"/>
                  </a:moveTo>
                  <a:cubicBezTo>
                    <a:pt x="50" y="1"/>
                    <a:pt x="1" y="37"/>
                    <a:pt x="1" y="86"/>
                  </a:cubicBezTo>
                  <a:cubicBezTo>
                    <a:pt x="1" y="135"/>
                    <a:pt x="50" y="171"/>
                    <a:pt x="98" y="171"/>
                  </a:cubicBezTo>
                  <a:cubicBezTo>
                    <a:pt x="147" y="171"/>
                    <a:pt x="184" y="135"/>
                    <a:pt x="184" y="86"/>
                  </a:cubicBezTo>
                  <a:cubicBezTo>
                    <a:pt x="184" y="37"/>
                    <a:pt x="147" y="1"/>
                    <a:pt x="98"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77" name="Google Shape;677;p6"/>
            <p:cNvSpPr/>
            <p:nvPr/>
          </p:nvSpPr>
          <p:spPr>
            <a:xfrm>
              <a:off x="539747" y="865864"/>
              <a:ext cx="6304" cy="6744"/>
            </a:xfrm>
            <a:custGeom>
              <a:avLst/>
              <a:gdLst/>
              <a:ahLst/>
              <a:cxnLst/>
              <a:rect l="l" t="t" r="r" b="b"/>
              <a:pathLst>
                <a:path w="172" h="184" extrusionOk="0">
                  <a:moveTo>
                    <a:pt x="86" y="0"/>
                  </a:moveTo>
                  <a:cubicBezTo>
                    <a:pt x="37" y="0"/>
                    <a:pt x="1" y="49"/>
                    <a:pt x="1" y="86"/>
                  </a:cubicBezTo>
                  <a:cubicBezTo>
                    <a:pt x="1" y="134"/>
                    <a:pt x="37" y="183"/>
                    <a:pt x="86" y="183"/>
                  </a:cubicBezTo>
                  <a:cubicBezTo>
                    <a:pt x="135" y="183"/>
                    <a:pt x="171" y="134"/>
                    <a:pt x="171" y="86"/>
                  </a:cubicBezTo>
                  <a:cubicBezTo>
                    <a:pt x="171" y="49"/>
                    <a:pt x="135" y="0"/>
                    <a:pt x="8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78" name="Google Shape;678;p6"/>
            <p:cNvSpPr/>
            <p:nvPr/>
          </p:nvSpPr>
          <p:spPr>
            <a:xfrm>
              <a:off x="533956" y="856957"/>
              <a:ext cx="6268" cy="6268"/>
            </a:xfrm>
            <a:custGeom>
              <a:avLst/>
              <a:gdLst/>
              <a:ahLst/>
              <a:cxnLst/>
              <a:rect l="l" t="t" r="r" b="b"/>
              <a:pathLst>
                <a:path w="171" h="171" extrusionOk="0">
                  <a:moveTo>
                    <a:pt x="86" y="0"/>
                  </a:moveTo>
                  <a:cubicBezTo>
                    <a:pt x="37" y="0"/>
                    <a:pt x="0" y="37"/>
                    <a:pt x="0" y="85"/>
                  </a:cubicBezTo>
                  <a:cubicBezTo>
                    <a:pt x="0" y="134"/>
                    <a:pt x="37" y="170"/>
                    <a:pt x="86" y="170"/>
                  </a:cubicBezTo>
                  <a:cubicBezTo>
                    <a:pt x="134" y="170"/>
                    <a:pt x="171" y="134"/>
                    <a:pt x="171" y="85"/>
                  </a:cubicBezTo>
                  <a:cubicBezTo>
                    <a:pt x="171" y="37"/>
                    <a:pt x="134" y="0"/>
                    <a:pt x="86"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679" name="Google Shape;679;p6"/>
          <p:cNvGrpSpPr/>
          <p:nvPr/>
        </p:nvGrpSpPr>
        <p:grpSpPr>
          <a:xfrm rot="-3228155">
            <a:off x="474467" y="475203"/>
            <a:ext cx="175012" cy="307792"/>
            <a:chOff x="1064251" y="1478116"/>
            <a:chExt cx="85873" cy="151024"/>
          </a:xfrm>
        </p:grpSpPr>
        <p:sp>
          <p:nvSpPr>
            <p:cNvPr id="680" name="Google Shape;680;p6"/>
            <p:cNvSpPr/>
            <p:nvPr/>
          </p:nvSpPr>
          <p:spPr>
            <a:xfrm>
              <a:off x="1064251" y="1478116"/>
              <a:ext cx="66296" cy="151024"/>
            </a:xfrm>
            <a:custGeom>
              <a:avLst/>
              <a:gdLst/>
              <a:ahLst/>
              <a:cxnLst/>
              <a:rect l="l" t="t" r="r" b="b"/>
              <a:pathLst>
                <a:path w="999" h="2276" extrusionOk="0">
                  <a:moveTo>
                    <a:pt x="950" y="0"/>
                  </a:moveTo>
                  <a:cubicBezTo>
                    <a:pt x="926" y="0"/>
                    <a:pt x="889" y="12"/>
                    <a:pt x="877" y="37"/>
                  </a:cubicBezTo>
                  <a:lnTo>
                    <a:pt x="13" y="2203"/>
                  </a:lnTo>
                  <a:cubicBezTo>
                    <a:pt x="1" y="2227"/>
                    <a:pt x="13" y="2264"/>
                    <a:pt x="50" y="2276"/>
                  </a:cubicBezTo>
                  <a:lnTo>
                    <a:pt x="62" y="2276"/>
                  </a:lnTo>
                  <a:cubicBezTo>
                    <a:pt x="86" y="2276"/>
                    <a:pt x="111" y="2264"/>
                    <a:pt x="123" y="2239"/>
                  </a:cubicBezTo>
                  <a:lnTo>
                    <a:pt x="987" y="73"/>
                  </a:lnTo>
                  <a:cubicBezTo>
                    <a:pt x="999" y="49"/>
                    <a:pt x="987" y="12"/>
                    <a:pt x="95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81" name="Google Shape;681;p6"/>
            <p:cNvSpPr/>
            <p:nvPr/>
          </p:nvSpPr>
          <p:spPr>
            <a:xfrm>
              <a:off x="1090929" y="1482163"/>
              <a:ext cx="59195" cy="63834"/>
            </a:xfrm>
            <a:custGeom>
              <a:avLst/>
              <a:gdLst/>
              <a:ahLst/>
              <a:cxnLst/>
              <a:rect l="l" t="t" r="r" b="b"/>
              <a:pathLst>
                <a:path w="892" h="962" extrusionOk="0">
                  <a:moveTo>
                    <a:pt x="61" y="0"/>
                  </a:moveTo>
                  <a:cubicBezTo>
                    <a:pt x="25" y="12"/>
                    <a:pt x="1" y="37"/>
                    <a:pt x="13" y="61"/>
                  </a:cubicBezTo>
                  <a:lnTo>
                    <a:pt x="98" y="913"/>
                  </a:lnTo>
                  <a:cubicBezTo>
                    <a:pt x="98" y="937"/>
                    <a:pt x="122" y="961"/>
                    <a:pt x="134" y="961"/>
                  </a:cubicBezTo>
                  <a:lnTo>
                    <a:pt x="159" y="961"/>
                  </a:lnTo>
                  <a:cubicBezTo>
                    <a:pt x="171" y="961"/>
                    <a:pt x="183" y="961"/>
                    <a:pt x="195" y="949"/>
                  </a:cubicBezTo>
                  <a:lnTo>
                    <a:pt x="852" y="377"/>
                  </a:lnTo>
                  <a:cubicBezTo>
                    <a:pt x="892" y="338"/>
                    <a:pt x="859" y="282"/>
                    <a:pt x="813" y="282"/>
                  </a:cubicBezTo>
                  <a:cubicBezTo>
                    <a:pt x="802" y="282"/>
                    <a:pt x="791" y="285"/>
                    <a:pt x="779" y="292"/>
                  </a:cubicBezTo>
                  <a:lnTo>
                    <a:pt x="207" y="791"/>
                  </a:lnTo>
                  <a:lnTo>
                    <a:pt x="122" y="49"/>
                  </a:lnTo>
                  <a:cubicBezTo>
                    <a:pt x="110" y="24"/>
                    <a:pt x="86" y="0"/>
                    <a:pt x="6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82" name="Google Shape;682;p6"/>
            <p:cNvSpPr/>
            <p:nvPr/>
          </p:nvSpPr>
          <p:spPr>
            <a:xfrm>
              <a:off x="1070755" y="1538433"/>
              <a:ext cx="59793" cy="53615"/>
            </a:xfrm>
            <a:custGeom>
              <a:avLst/>
              <a:gdLst/>
              <a:ahLst/>
              <a:cxnLst/>
              <a:rect l="l" t="t" r="r" b="b"/>
              <a:pathLst>
                <a:path w="901" h="808" extrusionOk="0">
                  <a:moveTo>
                    <a:pt x="63" y="1"/>
                  </a:moveTo>
                  <a:cubicBezTo>
                    <a:pt x="58" y="1"/>
                    <a:pt x="53" y="2"/>
                    <a:pt x="49" y="4"/>
                  </a:cubicBezTo>
                  <a:cubicBezTo>
                    <a:pt x="13" y="4"/>
                    <a:pt x="0" y="40"/>
                    <a:pt x="0" y="65"/>
                  </a:cubicBezTo>
                  <a:lnTo>
                    <a:pt x="159" y="771"/>
                  </a:lnTo>
                  <a:cubicBezTo>
                    <a:pt x="159" y="783"/>
                    <a:pt x="171" y="807"/>
                    <a:pt x="195" y="807"/>
                  </a:cubicBezTo>
                  <a:lnTo>
                    <a:pt x="207" y="807"/>
                  </a:lnTo>
                  <a:cubicBezTo>
                    <a:pt x="219" y="807"/>
                    <a:pt x="232" y="807"/>
                    <a:pt x="244" y="795"/>
                  </a:cubicBezTo>
                  <a:lnTo>
                    <a:pt x="877" y="308"/>
                  </a:lnTo>
                  <a:cubicBezTo>
                    <a:pt x="901" y="296"/>
                    <a:pt x="901" y="260"/>
                    <a:pt x="877" y="235"/>
                  </a:cubicBezTo>
                  <a:cubicBezTo>
                    <a:pt x="869" y="220"/>
                    <a:pt x="852" y="210"/>
                    <a:pt x="835" y="210"/>
                  </a:cubicBezTo>
                  <a:cubicBezTo>
                    <a:pt x="824" y="210"/>
                    <a:pt x="813" y="214"/>
                    <a:pt x="804" y="223"/>
                  </a:cubicBezTo>
                  <a:lnTo>
                    <a:pt x="244" y="649"/>
                  </a:lnTo>
                  <a:lnTo>
                    <a:pt x="122" y="40"/>
                  </a:lnTo>
                  <a:cubicBezTo>
                    <a:pt x="112" y="21"/>
                    <a:pt x="86" y="1"/>
                    <a:pt x="63"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683" name="Google Shape;683;p6"/>
          <p:cNvGrpSpPr/>
          <p:nvPr/>
        </p:nvGrpSpPr>
        <p:grpSpPr>
          <a:xfrm rot="8100000">
            <a:off x="24002" y="16804"/>
            <a:ext cx="174991" cy="307755"/>
            <a:chOff x="1064251" y="1478116"/>
            <a:chExt cx="85873" cy="151024"/>
          </a:xfrm>
        </p:grpSpPr>
        <p:sp>
          <p:nvSpPr>
            <p:cNvPr id="684" name="Google Shape;684;p6"/>
            <p:cNvSpPr/>
            <p:nvPr/>
          </p:nvSpPr>
          <p:spPr>
            <a:xfrm>
              <a:off x="1064251" y="1478116"/>
              <a:ext cx="66296" cy="151024"/>
            </a:xfrm>
            <a:custGeom>
              <a:avLst/>
              <a:gdLst/>
              <a:ahLst/>
              <a:cxnLst/>
              <a:rect l="l" t="t" r="r" b="b"/>
              <a:pathLst>
                <a:path w="999" h="2276" extrusionOk="0">
                  <a:moveTo>
                    <a:pt x="950" y="0"/>
                  </a:moveTo>
                  <a:cubicBezTo>
                    <a:pt x="926" y="0"/>
                    <a:pt x="889" y="12"/>
                    <a:pt x="877" y="37"/>
                  </a:cubicBezTo>
                  <a:lnTo>
                    <a:pt x="13" y="2203"/>
                  </a:lnTo>
                  <a:cubicBezTo>
                    <a:pt x="1" y="2227"/>
                    <a:pt x="13" y="2264"/>
                    <a:pt x="50" y="2276"/>
                  </a:cubicBezTo>
                  <a:lnTo>
                    <a:pt x="62" y="2276"/>
                  </a:lnTo>
                  <a:cubicBezTo>
                    <a:pt x="86" y="2276"/>
                    <a:pt x="111" y="2264"/>
                    <a:pt x="123" y="2239"/>
                  </a:cubicBezTo>
                  <a:lnTo>
                    <a:pt x="987" y="73"/>
                  </a:lnTo>
                  <a:cubicBezTo>
                    <a:pt x="999" y="49"/>
                    <a:pt x="987" y="12"/>
                    <a:pt x="95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85" name="Google Shape;685;p6"/>
            <p:cNvSpPr/>
            <p:nvPr/>
          </p:nvSpPr>
          <p:spPr>
            <a:xfrm>
              <a:off x="1090929" y="1482163"/>
              <a:ext cx="59195" cy="63834"/>
            </a:xfrm>
            <a:custGeom>
              <a:avLst/>
              <a:gdLst/>
              <a:ahLst/>
              <a:cxnLst/>
              <a:rect l="l" t="t" r="r" b="b"/>
              <a:pathLst>
                <a:path w="892" h="962" extrusionOk="0">
                  <a:moveTo>
                    <a:pt x="61" y="0"/>
                  </a:moveTo>
                  <a:cubicBezTo>
                    <a:pt x="25" y="12"/>
                    <a:pt x="1" y="37"/>
                    <a:pt x="13" y="61"/>
                  </a:cubicBezTo>
                  <a:lnTo>
                    <a:pt x="98" y="913"/>
                  </a:lnTo>
                  <a:cubicBezTo>
                    <a:pt x="98" y="937"/>
                    <a:pt x="122" y="961"/>
                    <a:pt x="134" y="961"/>
                  </a:cubicBezTo>
                  <a:lnTo>
                    <a:pt x="159" y="961"/>
                  </a:lnTo>
                  <a:cubicBezTo>
                    <a:pt x="171" y="961"/>
                    <a:pt x="183" y="961"/>
                    <a:pt x="195" y="949"/>
                  </a:cubicBezTo>
                  <a:lnTo>
                    <a:pt x="852" y="377"/>
                  </a:lnTo>
                  <a:cubicBezTo>
                    <a:pt x="892" y="338"/>
                    <a:pt x="859" y="282"/>
                    <a:pt x="813" y="282"/>
                  </a:cubicBezTo>
                  <a:cubicBezTo>
                    <a:pt x="802" y="282"/>
                    <a:pt x="791" y="285"/>
                    <a:pt x="779" y="292"/>
                  </a:cubicBezTo>
                  <a:lnTo>
                    <a:pt x="207" y="791"/>
                  </a:lnTo>
                  <a:lnTo>
                    <a:pt x="122" y="49"/>
                  </a:lnTo>
                  <a:cubicBezTo>
                    <a:pt x="110" y="24"/>
                    <a:pt x="86" y="0"/>
                    <a:pt x="6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86" name="Google Shape;686;p6"/>
            <p:cNvSpPr/>
            <p:nvPr/>
          </p:nvSpPr>
          <p:spPr>
            <a:xfrm>
              <a:off x="1070755" y="1538433"/>
              <a:ext cx="59793" cy="53615"/>
            </a:xfrm>
            <a:custGeom>
              <a:avLst/>
              <a:gdLst/>
              <a:ahLst/>
              <a:cxnLst/>
              <a:rect l="l" t="t" r="r" b="b"/>
              <a:pathLst>
                <a:path w="901" h="808" extrusionOk="0">
                  <a:moveTo>
                    <a:pt x="63" y="1"/>
                  </a:moveTo>
                  <a:cubicBezTo>
                    <a:pt x="58" y="1"/>
                    <a:pt x="53" y="2"/>
                    <a:pt x="49" y="4"/>
                  </a:cubicBezTo>
                  <a:cubicBezTo>
                    <a:pt x="13" y="4"/>
                    <a:pt x="0" y="40"/>
                    <a:pt x="0" y="65"/>
                  </a:cubicBezTo>
                  <a:lnTo>
                    <a:pt x="159" y="771"/>
                  </a:lnTo>
                  <a:cubicBezTo>
                    <a:pt x="159" y="783"/>
                    <a:pt x="171" y="807"/>
                    <a:pt x="195" y="807"/>
                  </a:cubicBezTo>
                  <a:lnTo>
                    <a:pt x="207" y="807"/>
                  </a:lnTo>
                  <a:cubicBezTo>
                    <a:pt x="219" y="807"/>
                    <a:pt x="232" y="807"/>
                    <a:pt x="244" y="795"/>
                  </a:cubicBezTo>
                  <a:lnTo>
                    <a:pt x="877" y="308"/>
                  </a:lnTo>
                  <a:cubicBezTo>
                    <a:pt x="901" y="296"/>
                    <a:pt x="901" y="260"/>
                    <a:pt x="877" y="235"/>
                  </a:cubicBezTo>
                  <a:cubicBezTo>
                    <a:pt x="869" y="220"/>
                    <a:pt x="852" y="210"/>
                    <a:pt x="835" y="210"/>
                  </a:cubicBezTo>
                  <a:cubicBezTo>
                    <a:pt x="824" y="210"/>
                    <a:pt x="813" y="214"/>
                    <a:pt x="804" y="223"/>
                  </a:cubicBezTo>
                  <a:lnTo>
                    <a:pt x="244" y="649"/>
                  </a:lnTo>
                  <a:lnTo>
                    <a:pt x="122" y="40"/>
                  </a:lnTo>
                  <a:cubicBezTo>
                    <a:pt x="112" y="21"/>
                    <a:pt x="86" y="1"/>
                    <a:pt x="6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687" name="Google Shape;687;p6"/>
          <p:cNvGrpSpPr/>
          <p:nvPr/>
        </p:nvGrpSpPr>
        <p:grpSpPr>
          <a:xfrm rot="4534133">
            <a:off x="807468" y="112959"/>
            <a:ext cx="128363" cy="115451"/>
            <a:chOff x="514786" y="856957"/>
            <a:chExt cx="31265" cy="28112"/>
          </a:xfrm>
        </p:grpSpPr>
        <p:sp>
          <p:nvSpPr>
            <p:cNvPr id="688" name="Google Shape;688;p6"/>
            <p:cNvSpPr/>
            <p:nvPr/>
          </p:nvSpPr>
          <p:spPr>
            <a:xfrm>
              <a:off x="514786" y="868100"/>
              <a:ext cx="6268" cy="6268"/>
            </a:xfrm>
            <a:custGeom>
              <a:avLst/>
              <a:gdLst/>
              <a:ahLst/>
              <a:cxnLst/>
              <a:rect l="l" t="t" r="r" b="b"/>
              <a:pathLst>
                <a:path w="171" h="171" extrusionOk="0">
                  <a:moveTo>
                    <a:pt x="85" y="0"/>
                  </a:moveTo>
                  <a:cubicBezTo>
                    <a:pt x="37" y="0"/>
                    <a:pt x="0" y="37"/>
                    <a:pt x="0" y="86"/>
                  </a:cubicBezTo>
                  <a:cubicBezTo>
                    <a:pt x="0" y="134"/>
                    <a:pt x="37" y="171"/>
                    <a:pt x="85" y="171"/>
                  </a:cubicBezTo>
                  <a:cubicBezTo>
                    <a:pt x="134" y="171"/>
                    <a:pt x="171" y="134"/>
                    <a:pt x="171" y="86"/>
                  </a:cubicBezTo>
                  <a:cubicBezTo>
                    <a:pt x="171" y="37"/>
                    <a:pt x="134" y="0"/>
                    <a:pt x="8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89" name="Google Shape;689;p6"/>
            <p:cNvSpPr/>
            <p:nvPr/>
          </p:nvSpPr>
          <p:spPr>
            <a:xfrm>
              <a:off x="521017" y="878802"/>
              <a:ext cx="6268" cy="6268"/>
            </a:xfrm>
            <a:custGeom>
              <a:avLst/>
              <a:gdLst/>
              <a:ahLst/>
              <a:cxnLst/>
              <a:rect l="l" t="t" r="r" b="b"/>
              <a:pathLst>
                <a:path w="171" h="171" extrusionOk="0">
                  <a:moveTo>
                    <a:pt x="86" y="0"/>
                  </a:moveTo>
                  <a:cubicBezTo>
                    <a:pt x="37" y="0"/>
                    <a:pt x="1" y="37"/>
                    <a:pt x="1" y="86"/>
                  </a:cubicBezTo>
                  <a:cubicBezTo>
                    <a:pt x="1" y="134"/>
                    <a:pt x="37" y="171"/>
                    <a:pt x="86" y="171"/>
                  </a:cubicBezTo>
                  <a:cubicBezTo>
                    <a:pt x="134" y="171"/>
                    <a:pt x="171" y="134"/>
                    <a:pt x="171" y="86"/>
                  </a:cubicBezTo>
                  <a:cubicBezTo>
                    <a:pt x="171" y="37"/>
                    <a:pt x="134" y="0"/>
                    <a:pt x="8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90" name="Google Shape;690;p6"/>
            <p:cNvSpPr/>
            <p:nvPr/>
          </p:nvSpPr>
          <p:spPr>
            <a:xfrm>
              <a:off x="527248" y="868100"/>
              <a:ext cx="6304" cy="6268"/>
            </a:xfrm>
            <a:custGeom>
              <a:avLst/>
              <a:gdLst/>
              <a:ahLst/>
              <a:cxnLst/>
              <a:rect l="l" t="t" r="r" b="b"/>
              <a:pathLst>
                <a:path w="172" h="171" extrusionOk="0">
                  <a:moveTo>
                    <a:pt x="86" y="0"/>
                  </a:moveTo>
                  <a:cubicBezTo>
                    <a:pt x="37" y="0"/>
                    <a:pt x="1" y="37"/>
                    <a:pt x="1" y="86"/>
                  </a:cubicBezTo>
                  <a:cubicBezTo>
                    <a:pt x="1" y="134"/>
                    <a:pt x="37" y="171"/>
                    <a:pt x="86" y="171"/>
                  </a:cubicBezTo>
                  <a:cubicBezTo>
                    <a:pt x="135" y="171"/>
                    <a:pt x="171" y="134"/>
                    <a:pt x="171" y="86"/>
                  </a:cubicBezTo>
                  <a:cubicBezTo>
                    <a:pt x="171" y="37"/>
                    <a:pt x="135" y="0"/>
                    <a:pt x="8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91" name="Google Shape;691;p6"/>
            <p:cNvSpPr/>
            <p:nvPr/>
          </p:nvSpPr>
          <p:spPr>
            <a:xfrm>
              <a:off x="535275" y="877006"/>
              <a:ext cx="6744" cy="6304"/>
            </a:xfrm>
            <a:custGeom>
              <a:avLst/>
              <a:gdLst/>
              <a:ahLst/>
              <a:cxnLst/>
              <a:rect l="l" t="t" r="r" b="b"/>
              <a:pathLst>
                <a:path w="184" h="172" extrusionOk="0">
                  <a:moveTo>
                    <a:pt x="98" y="1"/>
                  </a:moveTo>
                  <a:cubicBezTo>
                    <a:pt x="50" y="1"/>
                    <a:pt x="1" y="37"/>
                    <a:pt x="1" y="86"/>
                  </a:cubicBezTo>
                  <a:cubicBezTo>
                    <a:pt x="1" y="135"/>
                    <a:pt x="50" y="171"/>
                    <a:pt x="98" y="171"/>
                  </a:cubicBezTo>
                  <a:cubicBezTo>
                    <a:pt x="147" y="171"/>
                    <a:pt x="184" y="135"/>
                    <a:pt x="184" y="86"/>
                  </a:cubicBezTo>
                  <a:cubicBezTo>
                    <a:pt x="184" y="37"/>
                    <a:pt x="147" y="1"/>
                    <a:pt x="9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92" name="Google Shape;692;p6"/>
            <p:cNvSpPr/>
            <p:nvPr/>
          </p:nvSpPr>
          <p:spPr>
            <a:xfrm>
              <a:off x="539747" y="865864"/>
              <a:ext cx="6304" cy="6744"/>
            </a:xfrm>
            <a:custGeom>
              <a:avLst/>
              <a:gdLst/>
              <a:ahLst/>
              <a:cxnLst/>
              <a:rect l="l" t="t" r="r" b="b"/>
              <a:pathLst>
                <a:path w="172" h="184" extrusionOk="0">
                  <a:moveTo>
                    <a:pt x="86" y="0"/>
                  </a:moveTo>
                  <a:cubicBezTo>
                    <a:pt x="37" y="0"/>
                    <a:pt x="1" y="49"/>
                    <a:pt x="1" y="86"/>
                  </a:cubicBezTo>
                  <a:cubicBezTo>
                    <a:pt x="1" y="134"/>
                    <a:pt x="37" y="183"/>
                    <a:pt x="86" y="183"/>
                  </a:cubicBezTo>
                  <a:cubicBezTo>
                    <a:pt x="135" y="183"/>
                    <a:pt x="171" y="134"/>
                    <a:pt x="171" y="86"/>
                  </a:cubicBezTo>
                  <a:cubicBezTo>
                    <a:pt x="171" y="49"/>
                    <a:pt x="135" y="0"/>
                    <a:pt x="8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93" name="Google Shape;693;p6"/>
            <p:cNvSpPr/>
            <p:nvPr/>
          </p:nvSpPr>
          <p:spPr>
            <a:xfrm>
              <a:off x="533956" y="856957"/>
              <a:ext cx="6268" cy="6268"/>
            </a:xfrm>
            <a:custGeom>
              <a:avLst/>
              <a:gdLst/>
              <a:ahLst/>
              <a:cxnLst/>
              <a:rect l="l" t="t" r="r" b="b"/>
              <a:pathLst>
                <a:path w="171" h="171" extrusionOk="0">
                  <a:moveTo>
                    <a:pt x="86" y="0"/>
                  </a:moveTo>
                  <a:cubicBezTo>
                    <a:pt x="37" y="0"/>
                    <a:pt x="0" y="37"/>
                    <a:pt x="0" y="85"/>
                  </a:cubicBezTo>
                  <a:cubicBezTo>
                    <a:pt x="0" y="134"/>
                    <a:pt x="37" y="170"/>
                    <a:pt x="86" y="170"/>
                  </a:cubicBezTo>
                  <a:cubicBezTo>
                    <a:pt x="134" y="170"/>
                    <a:pt x="171" y="134"/>
                    <a:pt x="171" y="85"/>
                  </a:cubicBezTo>
                  <a:cubicBezTo>
                    <a:pt x="171" y="37"/>
                    <a:pt x="134" y="0"/>
                    <a:pt x="8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694" name="Google Shape;694;p6"/>
          <p:cNvGrpSpPr/>
          <p:nvPr/>
        </p:nvGrpSpPr>
        <p:grpSpPr>
          <a:xfrm rot="-2738841">
            <a:off x="759797" y="747865"/>
            <a:ext cx="128361" cy="115451"/>
            <a:chOff x="514786" y="856957"/>
            <a:chExt cx="31265" cy="28112"/>
          </a:xfrm>
        </p:grpSpPr>
        <p:sp>
          <p:nvSpPr>
            <p:cNvPr id="695" name="Google Shape;695;p6"/>
            <p:cNvSpPr/>
            <p:nvPr/>
          </p:nvSpPr>
          <p:spPr>
            <a:xfrm>
              <a:off x="514786" y="868100"/>
              <a:ext cx="6268" cy="6268"/>
            </a:xfrm>
            <a:custGeom>
              <a:avLst/>
              <a:gdLst/>
              <a:ahLst/>
              <a:cxnLst/>
              <a:rect l="l" t="t" r="r" b="b"/>
              <a:pathLst>
                <a:path w="171" h="171" extrusionOk="0">
                  <a:moveTo>
                    <a:pt x="85" y="0"/>
                  </a:moveTo>
                  <a:cubicBezTo>
                    <a:pt x="37" y="0"/>
                    <a:pt x="0" y="37"/>
                    <a:pt x="0" y="86"/>
                  </a:cubicBezTo>
                  <a:cubicBezTo>
                    <a:pt x="0" y="134"/>
                    <a:pt x="37" y="171"/>
                    <a:pt x="85" y="171"/>
                  </a:cubicBezTo>
                  <a:cubicBezTo>
                    <a:pt x="134" y="171"/>
                    <a:pt x="171" y="134"/>
                    <a:pt x="171" y="86"/>
                  </a:cubicBezTo>
                  <a:cubicBezTo>
                    <a:pt x="171" y="37"/>
                    <a:pt x="134" y="0"/>
                    <a:pt x="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96" name="Google Shape;696;p6"/>
            <p:cNvSpPr/>
            <p:nvPr/>
          </p:nvSpPr>
          <p:spPr>
            <a:xfrm>
              <a:off x="521017" y="878802"/>
              <a:ext cx="6268" cy="6268"/>
            </a:xfrm>
            <a:custGeom>
              <a:avLst/>
              <a:gdLst/>
              <a:ahLst/>
              <a:cxnLst/>
              <a:rect l="l" t="t" r="r" b="b"/>
              <a:pathLst>
                <a:path w="171" h="171" extrusionOk="0">
                  <a:moveTo>
                    <a:pt x="86" y="0"/>
                  </a:moveTo>
                  <a:cubicBezTo>
                    <a:pt x="37" y="0"/>
                    <a:pt x="1" y="37"/>
                    <a:pt x="1" y="86"/>
                  </a:cubicBezTo>
                  <a:cubicBezTo>
                    <a:pt x="1" y="134"/>
                    <a:pt x="37" y="171"/>
                    <a:pt x="86" y="171"/>
                  </a:cubicBezTo>
                  <a:cubicBezTo>
                    <a:pt x="134" y="171"/>
                    <a:pt x="171" y="134"/>
                    <a:pt x="171" y="86"/>
                  </a:cubicBezTo>
                  <a:cubicBezTo>
                    <a:pt x="171" y="37"/>
                    <a:pt x="134" y="0"/>
                    <a:pt x="8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97" name="Google Shape;697;p6"/>
            <p:cNvSpPr/>
            <p:nvPr/>
          </p:nvSpPr>
          <p:spPr>
            <a:xfrm>
              <a:off x="527248" y="868100"/>
              <a:ext cx="6304" cy="6268"/>
            </a:xfrm>
            <a:custGeom>
              <a:avLst/>
              <a:gdLst/>
              <a:ahLst/>
              <a:cxnLst/>
              <a:rect l="l" t="t" r="r" b="b"/>
              <a:pathLst>
                <a:path w="172" h="171" extrusionOk="0">
                  <a:moveTo>
                    <a:pt x="86" y="0"/>
                  </a:moveTo>
                  <a:cubicBezTo>
                    <a:pt x="37" y="0"/>
                    <a:pt x="1" y="37"/>
                    <a:pt x="1" y="86"/>
                  </a:cubicBezTo>
                  <a:cubicBezTo>
                    <a:pt x="1" y="134"/>
                    <a:pt x="37" y="171"/>
                    <a:pt x="86" y="171"/>
                  </a:cubicBezTo>
                  <a:cubicBezTo>
                    <a:pt x="135" y="171"/>
                    <a:pt x="171" y="134"/>
                    <a:pt x="171" y="86"/>
                  </a:cubicBezTo>
                  <a:cubicBezTo>
                    <a:pt x="171" y="37"/>
                    <a:pt x="135" y="0"/>
                    <a:pt x="8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98" name="Google Shape;698;p6"/>
            <p:cNvSpPr/>
            <p:nvPr/>
          </p:nvSpPr>
          <p:spPr>
            <a:xfrm>
              <a:off x="535275" y="877006"/>
              <a:ext cx="6744" cy="6304"/>
            </a:xfrm>
            <a:custGeom>
              <a:avLst/>
              <a:gdLst/>
              <a:ahLst/>
              <a:cxnLst/>
              <a:rect l="l" t="t" r="r" b="b"/>
              <a:pathLst>
                <a:path w="184" h="172" extrusionOk="0">
                  <a:moveTo>
                    <a:pt x="98" y="1"/>
                  </a:moveTo>
                  <a:cubicBezTo>
                    <a:pt x="50" y="1"/>
                    <a:pt x="1" y="37"/>
                    <a:pt x="1" y="86"/>
                  </a:cubicBezTo>
                  <a:cubicBezTo>
                    <a:pt x="1" y="135"/>
                    <a:pt x="50" y="171"/>
                    <a:pt x="98" y="171"/>
                  </a:cubicBezTo>
                  <a:cubicBezTo>
                    <a:pt x="147" y="171"/>
                    <a:pt x="184" y="135"/>
                    <a:pt x="184" y="86"/>
                  </a:cubicBezTo>
                  <a:cubicBezTo>
                    <a:pt x="184" y="37"/>
                    <a:pt x="147" y="1"/>
                    <a:pt x="9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699" name="Google Shape;699;p6"/>
            <p:cNvSpPr/>
            <p:nvPr/>
          </p:nvSpPr>
          <p:spPr>
            <a:xfrm>
              <a:off x="539747" y="865864"/>
              <a:ext cx="6304" cy="6744"/>
            </a:xfrm>
            <a:custGeom>
              <a:avLst/>
              <a:gdLst/>
              <a:ahLst/>
              <a:cxnLst/>
              <a:rect l="l" t="t" r="r" b="b"/>
              <a:pathLst>
                <a:path w="172" h="184" extrusionOk="0">
                  <a:moveTo>
                    <a:pt x="86" y="0"/>
                  </a:moveTo>
                  <a:cubicBezTo>
                    <a:pt x="37" y="0"/>
                    <a:pt x="1" y="49"/>
                    <a:pt x="1" y="86"/>
                  </a:cubicBezTo>
                  <a:cubicBezTo>
                    <a:pt x="1" y="134"/>
                    <a:pt x="37" y="183"/>
                    <a:pt x="86" y="183"/>
                  </a:cubicBezTo>
                  <a:cubicBezTo>
                    <a:pt x="135" y="183"/>
                    <a:pt x="171" y="134"/>
                    <a:pt x="171" y="86"/>
                  </a:cubicBezTo>
                  <a:cubicBezTo>
                    <a:pt x="171" y="49"/>
                    <a:pt x="135" y="0"/>
                    <a:pt x="8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00" name="Google Shape;700;p6"/>
            <p:cNvSpPr/>
            <p:nvPr/>
          </p:nvSpPr>
          <p:spPr>
            <a:xfrm>
              <a:off x="533956" y="856957"/>
              <a:ext cx="6268" cy="6268"/>
            </a:xfrm>
            <a:custGeom>
              <a:avLst/>
              <a:gdLst/>
              <a:ahLst/>
              <a:cxnLst/>
              <a:rect l="l" t="t" r="r" b="b"/>
              <a:pathLst>
                <a:path w="171" h="171" extrusionOk="0">
                  <a:moveTo>
                    <a:pt x="86" y="0"/>
                  </a:moveTo>
                  <a:cubicBezTo>
                    <a:pt x="37" y="0"/>
                    <a:pt x="0" y="37"/>
                    <a:pt x="0" y="85"/>
                  </a:cubicBezTo>
                  <a:cubicBezTo>
                    <a:pt x="0" y="134"/>
                    <a:pt x="37" y="170"/>
                    <a:pt x="86" y="170"/>
                  </a:cubicBezTo>
                  <a:cubicBezTo>
                    <a:pt x="134" y="170"/>
                    <a:pt x="171" y="134"/>
                    <a:pt x="171" y="85"/>
                  </a:cubicBezTo>
                  <a:cubicBezTo>
                    <a:pt x="171" y="37"/>
                    <a:pt x="134" y="0"/>
                    <a:pt x="8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701" name="Google Shape;701;p6"/>
          <p:cNvGrpSpPr/>
          <p:nvPr/>
        </p:nvGrpSpPr>
        <p:grpSpPr>
          <a:xfrm rot="-2738841">
            <a:off x="212004" y="406729"/>
            <a:ext cx="128361" cy="115451"/>
            <a:chOff x="514786" y="856957"/>
            <a:chExt cx="31265" cy="28112"/>
          </a:xfrm>
        </p:grpSpPr>
        <p:sp>
          <p:nvSpPr>
            <p:cNvPr id="702" name="Google Shape;702;p6"/>
            <p:cNvSpPr/>
            <p:nvPr/>
          </p:nvSpPr>
          <p:spPr>
            <a:xfrm>
              <a:off x="514786" y="868100"/>
              <a:ext cx="6268" cy="6268"/>
            </a:xfrm>
            <a:custGeom>
              <a:avLst/>
              <a:gdLst/>
              <a:ahLst/>
              <a:cxnLst/>
              <a:rect l="l" t="t" r="r" b="b"/>
              <a:pathLst>
                <a:path w="171" h="171" extrusionOk="0">
                  <a:moveTo>
                    <a:pt x="85" y="0"/>
                  </a:moveTo>
                  <a:cubicBezTo>
                    <a:pt x="37" y="0"/>
                    <a:pt x="0" y="37"/>
                    <a:pt x="0" y="86"/>
                  </a:cubicBezTo>
                  <a:cubicBezTo>
                    <a:pt x="0" y="134"/>
                    <a:pt x="37" y="171"/>
                    <a:pt x="85" y="171"/>
                  </a:cubicBezTo>
                  <a:cubicBezTo>
                    <a:pt x="134" y="171"/>
                    <a:pt x="171" y="134"/>
                    <a:pt x="171" y="86"/>
                  </a:cubicBezTo>
                  <a:cubicBezTo>
                    <a:pt x="171" y="37"/>
                    <a:pt x="134" y="0"/>
                    <a:pt x="8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03" name="Google Shape;703;p6"/>
            <p:cNvSpPr/>
            <p:nvPr/>
          </p:nvSpPr>
          <p:spPr>
            <a:xfrm>
              <a:off x="521017" y="878802"/>
              <a:ext cx="6268" cy="6268"/>
            </a:xfrm>
            <a:custGeom>
              <a:avLst/>
              <a:gdLst/>
              <a:ahLst/>
              <a:cxnLst/>
              <a:rect l="l" t="t" r="r" b="b"/>
              <a:pathLst>
                <a:path w="171" h="171" extrusionOk="0">
                  <a:moveTo>
                    <a:pt x="86" y="0"/>
                  </a:moveTo>
                  <a:cubicBezTo>
                    <a:pt x="37" y="0"/>
                    <a:pt x="1" y="37"/>
                    <a:pt x="1" y="86"/>
                  </a:cubicBezTo>
                  <a:cubicBezTo>
                    <a:pt x="1" y="134"/>
                    <a:pt x="37" y="171"/>
                    <a:pt x="86" y="171"/>
                  </a:cubicBezTo>
                  <a:cubicBezTo>
                    <a:pt x="134" y="171"/>
                    <a:pt x="171" y="134"/>
                    <a:pt x="171" y="86"/>
                  </a:cubicBezTo>
                  <a:cubicBezTo>
                    <a:pt x="171" y="37"/>
                    <a:pt x="134" y="0"/>
                    <a:pt x="8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04" name="Google Shape;704;p6"/>
            <p:cNvSpPr/>
            <p:nvPr/>
          </p:nvSpPr>
          <p:spPr>
            <a:xfrm>
              <a:off x="527248" y="868100"/>
              <a:ext cx="6304" cy="6268"/>
            </a:xfrm>
            <a:custGeom>
              <a:avLst/>
              <a:gdLst/>
              <a:ahLst/>
              <a:cxnLst/>
              <a:rect l="l" t="t" r="r" b="b"/>
              <a:pathLst>
                <a:path w="172" h="171" extrusionOk="0">
                  <a:moveTo>
                    <a:pt x="86" y="0"/>
                  </a:moveTo>
                  <a:cubicBezTo>
                    <a:pt x="37" y="0"/>
                    <a:pt x="1" y="37"/>
                    <a:pt x="1" y="86"/>
                  </a:cubicBezTo>
                  <a:cubicBezTo>
                    <a:pt x="1" y="134"/>
                    <a:pt x="37" y="171"/>
                    <a:pt x="86" y="171"/>
                  </a:cubicBezTo>
                  <a:cubicBezTo>
                    <a:pt x="135" y="171"/>
                    <a:pt x="171" y="134"/>
                    <a:pt x="171" y="86"/>
                  </a:cubicBezTo>
                  <a:cubicBezTo>
                    <a:pt x="171" y="37"/>
                    <a:pt x="135" y="0"/>
                    <a:pt x="8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05" name="Google Shape;705;p6"/>
            <p:cNvSpPr/>
            <p:nvPr/>
          </p:nvSpPr>
          <p:spPr>
            <a:xfrm>
              <a:off x="535275" y="877006"/>
              <a:ext cx="6744" cy="6304"/>
            </a:xfrm>
            <a:custGeom>
              <a:avLst/>
              <a:gdLst/>
              <a:ahLst/>
              <a:cxnLst/>
              <a:rect l="l" t="t" r="r" b="b"/>
              <a:pathLst>
                <a:path w="184" h="172" extrusionOk="0">
                  <a:moveTo>
                    <a:pt x="98" y="1"/>
                  </a:moveTo>
                  <a:cubicBezTo>
                    <a:pt x="50" y="1"/>
                    <a:pt x="1" y="37"/>
                    <a:pt x="1" y="86"/>
                  </a:cubicBezTo>
                  <a:cubicBezTo>
                    <a:pt x="1" y="135"/>
                    <a:pt x="50" y="171"/>
                    <a:pt x="98" y="171"/>
                  </a:cubicBezTo>
                  <a:cubicBezTo>
                    <a:pt x="147" y="171"/>
                    <a:pt x="184" y="135"/>
                    <a:pt x="184" y="86"/>
                  </a:cubicBezTo>
                  <a:cubicBezTo>
                    <a:pt x="184" y="37"/>
                    <a:pt x="147" y="1"/>
                    <a:pt x="98"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06" name="Google Shape;706;p6"/>
            <p:cNvSpPr/>
            <p:nvPr/>
          </p:nvSpPr>
          <p:spPr>
            <a:xfrm>
              <a:off x="539747" y="865864"/>
              <a:ext cx="6304" cy="6744"/>
            </a:xfrm>
            <a:custGeom>
              <a:avLst/>
              <a:gdLst/>
              <a:ahLst/>
              <a:cxnLst/>
              <a:rect l="l" t="t" r="r" b="b"/>
              <a:pathLst>
                <a:path w="172" h="184" extrusionOk="0">
                  <a:moveTo>
                    <a:pt x="86" y="0"/>
                  </a:moveTo>
                  <a:cubicBezTo>
                    <a:pt x="37" y="0"/>
                    <a:pt x="1" y="49"/>
                    <a:pt x="1" y="86"/>
                  </a:cubicBezTo>
                  <a:cubicBezTo>
                    <a:pt x="1" y="134"/>
                    <a:pt x="37" y="183"/>
                    <a:pt x="86" y="183"/>
                  </a:cubicBezTo>
                  <a:cubicBezTo>
                    <a:pt x="135" y="183"/>
                    <a:pt x="171" y="134"/>
                    <a:pt x="171" y="86"/>
                  </a:cubicBezTo>
                  <a:cubicBezTo>
                    <a:pt x="171" y="49"/>
                    <a:pt x="135" y="0"/>
                    <a:pt x="8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07" name="Google Shape;707;p6"/>
            <p:cNvSpPr/>
            <p:nvPr/>
          </p:nvSpPr>
          <p:spPr>
            <a:xfrm>
              <a:off x="533956" y="856957"/>
              <a:ext cx="6268" cy="6268"/>
            </a:xfrm>
            <a:custGeom>
              <a:avLst/>
              <a:gdLst/>
              <a:ahLst/>
              <a:cxnLst/>
              <a:rect l="l" t="t" r="r" b="b"/>
              <a:pathLst>
                <a:path w="171" h="171" extrusionOk="0">
                  <a:moveTo>
                    <a:pt x="86" y="0"/>
                  </a:moveTo>
                  <a:cubicBezTo>
                    <a:pt x="37" y="0"/>
                    <a:pt x="0" y="37"/>
                    <a:pt x="0" y="85"/>
                  </a:cubicBezTo>
                  <a:cubicBezTo>
                    <a:pt x="0" y="134"/>
                    <a:pt x="37" y="170"/>
                    <a:pt x="86" y="170"/>
                  </a:cubicBezTo>
                  <a:cubicBezTo>
                    <a:pt x="134" y="170"/>
                    <a:pt x="171" y="134"/>
                    <a:pt x="171" y="85"/>
                  </a:cubicBezTo>
                  <a:cubicBezTo>
                    <a:pt x="171" y="37"/>
                    <a:pt x="134" y="0"/>
                    <a:pt x="86"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708" name="Google Shape;708;p6"/>
          <p:cNvGrpSpPr/>
          <p:nvPr/>
        </p:nvGrpSpPr>
        <p:grpSpPr>
          <a:xfrm>
            <a:off x="446632" y="371100"/>
            <a:ext cx="427376" cy="435313"/>
            <a:chOff x="-261431" y="642170"/>
            <a:chExt cx="351846" cy="358381"/>
          </a:xfrm>
        </p:grpSpPr>
        <p:sp>
          <p:nvSpPr>
            <p:cNvPr id="709" name="Google Shape;709;p6"/>
            <p:cNvSpPr/>
            <p:nvPr/>
          </p:nvSpPr>
          <p:spPr>
            <a:xfrm rot="3335109">
              <a:off x="-219521" y="699924"/>
              <a:ext cx="268028" cy="242873"/>
            </a:xfrm>
            <a:custGeom>
              <a:avLst/>
              <a:gdLst/>
              <a:ahLst/>
              <a:cxnLst/>
              <a:rect l="l" t="t" r="r" b="b"/>
              <a:pathLst>
                <a:path w="4358" h="3949" extrusionOk="0">
                  <a:moveTo>
                    <a:pt x="1253" y="1"/>
                  </a:moveTo>
                  <a:cubicBezTo>
                    <a:pt x="1130" y="1"/>
                    <a:pt x="1012" y="37"/>
                    <a:pt x="901" y="115"/>
                  </a:cubicBezTo>
                  <a:cubicBezTo>
                    <a:pt x="1" y="760"/>
                    <a:pt x="2289" y="3145"/>
                    <a:pt x="4358" y="3948"/>
                  </a:cubicBezTo>
                  <a:cubicBezTo>
                    <a:pt x="4358" y="3948"/>
                    <a:pt x="2541" y="1"/>
                    <a:pt x="1253" y="1"/>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10" name="Google Shape;710;p6"/>
            <p:cNvSpPr/>
            <p:nvPr/>
          </p:nvSpPr>
          <p:spPr>
            <a:xfrm rot="3335109">
              <a:off x="-126385" y="795536"/>
              <a:ext cx="108552" cy="110458"/>
            </a:xfrm>
            <a:custGeom>
              <a:avLst/>
              <a:gdLst/>
              <a:ahLst/>
              <a:cxnLst/>
              <a:rect l="l" t="t" r="r" b="b"/>
              <a:pathLst>
                <a:path w="1765" h="1796" extrusionOk="0">
                  <a:moveTo>
                    <a:pt x="67" y="0"/>
                  </a:moveTo>
                  <a:cubicBezTo>
                    <a:pt x="52" y="0"/>
                    <a:pt x="37" y="7"/>
                    <a:pt x="24" y="19"/>
                  </a:cubicBezTo>
                  <a:cubicBezTo>
                    <a:pt x="0" y="43"/>
                    <a:pt x="0" y="80"/>
                    <a:pt x="24" y="104"/>
                  </a:cubicBezTo>
                  <a:lnTo>
                    <a:pt x="1643" y="1771"/>
                  </a:lnTo>
                  <a:cubicBezTo>
                    <a:pt x="1655" y="1783"/>
                    <a:pt x="1667" y="1796"/>
                    <a:pt x="1692" y="1796"/>
                  </a:cubicBezTo>
                  <a:cubicBezTo>
                    <a:pt x="1740" y="1796"/>
                    <a:pt x="1765" y="1735"/>
                    <a:pt x="1728" y="1698"/>
                  </a:cubicBezTo>
                  <a:lnTo>
                    <a:pt x="110" y="19"/>
                  </a:lnTo>
                  <a:cubicBezTo>
                    <a:pt x="97" y="7"/>
                    <a:pt x="82" y="0"/>
                    <a:pt x="67" y="0"/>
                  </a:cubicBezTo>
                  <a:close/>
                </a:path>
              </a:pathLst>
            </a:custGeom>
            <a:solidFill>
              <a:srgbClr val="6AB0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11" name="Google Shape;711;p6"/>
            <p:cNvSpPr/>
            <p:nvPr/>
          </p:nvSpPr>
          <p:spPr>
            <a:xfrm rot="3335109">
              <a:off x="-93312" y="775071"/>
              <a:ext cx="59473" cy="57689"/>
            </a:xfrm>
            <a:custGeom>
              <a:avLst/>
              <a:gdLst/>
              <a:ahLst/>
              <a:cxnLst/>
              <a:rect l="l" t="t" r="r" b="b"/>
              <a:pathLst>
                <a:path w="967" h="938" extrusionOk="0">
                  <a:moveTo>
                    <a:pt x="662" y="1"/>
                  </a:moveTo>
                  <a:cubicBezTo>
                    <a:pt x="626" y="13"/>
                    <a:pt x="614" y="50"/>
                    <a:pt x="614" y="74"/>
                  </a:cubicBezTo>
                  <a:lnTo>
                    <a:pt x="820" y="792"/>
                  </a:lnTo>
                  <a:lnTo>
                    <a:pt x="102" y="548"/>
                  </a:lnTo>
                  <a:cubicBezTo>
                    <a:pt x="95" y="544"/>
                    <a:pt x="88" y="542"/>
                    <a:pt x="81" y="542"/>
                  </a:cubicBezTo>
                  <a:cubicBezTo>
                    <a:pt x="32" y="542"/>
                    <a:pt x="0" y="647"/>
                    <a:pt x="54" y="658"/>
                  </a:cubicBezTo>
                  <a:lnTo>
                    <a:pt x="893" y="938"/>
                  </a:lnTo>
                  <a:lnTo>
                    <a:pt x="906" y="938"/>
                  </a:lnTo>
                  <a:cubicBezTo>
                    <a:pt x="930" y="938"/>
                    <a:pt x="942" y="938"/>
                    <a:pt x="954" y="926"/>
                  </a:cubicBezTo>
                  <a:cubicBezTo>
                    <a:pt x="966" y="914"/>
                    <a:pt x="966" y="889"/>
                    <a:pt x="966" y="865"/>
                  </a:cubicBezTo>
                  <a:lnTo>
                    <a:pt x="723" y="50"/>
                  </a:lnTo>
                  <a:cubicBezTo>
                    <a:pt x="723" y="13"/>
                    <a:pt x="687" y="1"/>
                    <a:pt x="662" y="1"/>
                  </a:cubicBezTo>
                  <a:close/>
                </a:path>
              </a:pathLst>
            </a:custGeom>
            <a:solidFill>
              <a:srgbClr val="6AB0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12" name="Google Shape;712;p6"/>
            <p:cNvSpPr/>
            <p:nvPr/>
          </p:nvSpPr>
          <p:spPr>
            <a:xfrm rot="3335109">
              <a:off x="-103187" y="827433"/>
              <a:ext cx="54676" cy="50001"/>
            </a:xfrm>
            <a:custGeom>
              <a:avLst/>
              <a:gdLst/>
              <a:ahLst/>
              <a:cxnLst/>
              <a:rect l="l" t="t" r="r" b="b"/>
              <a:pathLst>
                <a:path w="889" h="813" extrusionOk="0">
                  <a:moveTo>
                    <a:pt x="697" y="1"/>
                  </a:moveTo>
                  <a:cubicBezTo>
                    <a:pt x="666" y="1"/>
                    <a:pt x="638" y="24"/>
                    <a:pt x="645" y="58"/>
                  </a:cubicBezTo>
                  <a:lnTo>
                    <a:pt x="755" y="679"/>
                  </a:lnTo>
                  <a:lnTo>
                    <a:pt x="73" y="496"/>
                  </a:lnTo>
                  <a:cubicBezTo>
                    <a:pt x="67" y="493"/>
                    <a:pt x="60" y="492"/>
                    <a:pt x="53" y="492"/>
                  </a:cubicBezTo>
                  <a:cubicBezTo>
                    <a:pt x="32" y="492"/>
                    <a:pt x="9" y="505"/>
                    <a:pt x="0" y="533"/>
                  </a:cubicBezTo>
                  <a:cubicBezTo>
                    <a:pt x="0" y="557"/>
                    <a:pt x="12" y="594"/>
                    <a:pt x="49" y="606"/>
                  </a:cubicBezTo>
                  <a:lnTo>
                    <a:pt x="803" y="813"/>
                  </a:lnTo>
                  <a:lnTo>
                    <a:pt x="828" y="813"/>
                  </a:lnTo>
                  <a:cubicBezTo>
                    <a:pt x="840" y="813"/>
                    <a:pt x="852" y="813"/>
                    <a:pt x="864" y="800"/>
                  </a:cubicBezTo>
                  <a:cubicBezTo>
                    <a:pt x="876" y="788"/>
                    <a:pt x="888" y="764"/>
                    <a:pt x="876" y="752"/>
                  </a:cubicBezTo>
                  <a:lnTo>
                    <a:pt x="755" y="46"/>
                  </a:lnTo>
                  <a:cubicBezTo>
                    <a:pt x="744" y="14"/>
                    <a:pt x="720" y="1"/>
                    <a:pt x="697" y="1"/>
                  </a:cubicBezTo>
                  <a:close/>
                </a:path>
              </a:pathLst>
            </a:custGeom>
            <a:solidFill>
              <a:srgbClr val="6AB0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713" name="Google Shape;713;p6"/>
          <p:cNvGrpSpPr/>
          <p:nvPr/>
        </p:nvGrpSpPr>
        <p:grpSpPr>
          <a:xfrm flipH="1">
            <a:off x="11922188" y="467851"/>
            <a:ext cx="159467" cy="196367"/>
            <a:chOff x="11575" y="334713"/>
            <a:chExt cx="119600" cy="147275"/>
          </a:xfrm>
        </p:grpSpPr>
        <p:sp>
          <p:nvSpPr>
            <p:cNvPr id="714" name="Google Shape;714;p6"/>
            <p:cNvSpPr/>
            <p:nvPr/>
          </p:nvSpPr>
          <p:spPr>
            <a:xfrm rot="5400000">
              <a:off x="100950" y="334538"/>
              <a:ext cx="24125" cy="36325"/>
            </a:xfrm>
            <a:custGeom>
              <a:avLst/>
              <a:gdLst/>
              <a:ahLst/>
              <a:cxnLst/>
              <a:rect l="l" t="t" r="r" b="b"/>
              <a:pathLst>
                <a:path w="965" h="1453" extrusionOk="0">
                  <a:moveTo>
                    <a:pt x="516" y="0"/>
                  </a:moveTo>
                  <a:cubicBezTo>
                    <a:pt x="265" y="0"/>
                    <a:pt x="67" y="198"/>
                    <a:pt x="67" y="449"/>
                  </a:cubicBezTo>
                  <a:cubicBezTo>
                    <a:pt x="40" y="634"/>
                    <a:pt x="14" y="819"/>
                    <a:pt x="1" y="1004"/>
                  </a:cubicBezTo>
                  <a:cubicBezTo>
                    <a:pt x="1" y="1255"/>
                    <a:pt x="199" y="1453"/>
                    <a:pt x="450" y="1453"/>
                  </a:cubicBezTo>
                  <a:cubicBezTo>
                    <a:pt x="701" y="1453"/>
                    <a:pt x="899" y="1255"/>
                    <a:pt x="912" y="1004"/>
                  </a:cubicBezTo>
                  <a:cubicBezTo>
                    <a:pt x="925" y="819"/>
                    <a:pt x="952" y="634"/>
                    <a:pt x="965" y="449"/>
                  </a:cubicBezTo>
                  <a:cubicBezTo>
                    <a:pt x="965" y="198"/>
                    <a:pt x="767" y="0"/>
                    <a:pt x="516"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15" name="Google Shape;715;p6"/>
            <p:cNvSpPr/>
            <p:nvPr/>
          </p:nvSpPr>
          <p:spPr>
            <a:xfrm rot="5400000">
              <a:off x="82388" y="365750"/>
              <a:ext cx="32000" cy="50175"/>
            </a:xfrm>
            <a:custGeom>
              <a:avLst/>
              <a:gdLst/>
              <a:ahLst/>
              <a:cxnLst/>
              <a:rect l="l" t="t" r="r" b="b"/>
              <a:pathLst>
                <a:path w="1280" h="2007" extrusionOk="0">
                  <a:moveTo>
                    <a:pt x="728" y="1"/>
                  </a:moveTo>
                  <a:cubicBezTo>
                    <a:pt x="552" y="1"/>
                    <a:pt x="384" y="99"/>
                    <a:pt x="337" y="326"/>
                  </a:cubicBezTo>
                  <a:cubicBezTo>
                    <a:pt x="244" y="696"/>
                    <a:pt x="165" y="1065"/>
                    <a:pt x="72" y="1435"/>
                  </a:cubicBezTo>
                  <a:cubicBezTo>
                    <a:pt x="0" y="1779"/>
                    <a:pt x="292" y="2007"/>
                    <a:pt x="562" y="2007"/>
                  </a:cubicBezTo>
                  <a:cubicBezTo>
                    <a:pt x="738" y="2007"/>
                    <a:pt x="905" y="1910"/>
                    <a:pt x="957" y="1686"/>
                  </a:cubicBezTo>
                  <a:lnTo>
                    <a:pt x="1208" y="564"/>
                  </a:lnTo>
                  <a:cubicBezTo>
                    <a:pt x="1280" y="223"/>
                    <a:pt x="994" y="1"/>
                    <a:pt x="72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16" name="Google Shape;716;p6"/>
            <p:cNvSpPr/>
            <p:nvPr/>
          </p:nvSpPr>
          <p:spPr>
            <a:xfrm rot="5400000">
              <a:off x="43225" y="412788"/>
              <a:ext cx="36750" cy="37650"/>
            </a:xfrm>
            <a:custGeom>
              <a:avLst/>
              <a:gdLst/>
              <a:ahLst/>
              <a:cxnLst/>
              <a:rect l="l" t="t" r="r" b="b"/>
              <a:pathLst>
                <a:path w="1470" h="1506" extrusionOk="0">
                  <a:moveTo>
                    <a:pt x="865" y="0"/>
                  </a:moveTo>
                  <a:cubicBezTo>
                    <a:pt x="726" y="0"/>
                    <a:pt x="586" y="67"/>
                    <a:pt x="491" y="228"/>
                  </a:cubicBezTo>
                  <a:cubicBezTo>
                    <a:pt x="385" y="426"/>
                    <a:pt x="280" y="638"/>
                    <a:pt x="174" y="849"/>
                  </a:cubicBezTo>
                  <a:cubicBezTo>
                    <a:pt x="0" y="1196"/>
                    <a:pt x="295" y="1506"/>
                    <a:pt x="598" y="1506"/>
                  </a:cubicBezTo>
                  <a:cubicBezTo>
                    <a:pt x="732" y="1506"/>
                    <a:pt x="869" y="1444"/>
                    <a:pt x="966" y="1298"/>
                  </a:cubicBezTo>
                  <a:lnTo>
                    <a:pt x="1270" y="677"/>
                  </a:lnTo>
                  <a:cubicBezTo>
                    <a:pt x="1470" y="323"/>
                    <a:pt x="1170" y="0"/>
                    <a:pt x="86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17" name="Google Shape;717;p6"/>
            <p:cNvSpPr/>
            <p:nvPr/>
          </p:nvSpPr>
          <p:spPr>
            <a:xfrm rot="5400000">
              <a:off x="11475" y="449963"/>
              <a:ext cx="32375" cy="31675"/>
            </a:xfrm>
            <a:custGeom>
              <a:avLst/>
              <a:gdLst/>
              <a:ahLst/>
              <a:cxnLst/>
              <a:rect l="l" t="t" r="r" b="b"/>
              <a:pathLst>
                <a:path w="1295" h="1267" extrusionOk="0">
                  <a:moveTo>
                    <a:pt x="772" y="0"/>
                  </a:moveTo>
                  <a:cubicBezTo>
                    <a:pt x="618" y="0"/>
                    <a:pt x="471" y="76"/>
                    <a:pt x="383" y="217"/>
                  </a:cubicBezTo>
                  <a:lnTo>
                    <a:pt x="132" y="587"/>
                  </a:lnTo>
                  <a:cubicBezTo>
                    <a:pt x="0" y="812"/>
                    <a:pt x="79" y="1089"/>
                    <a:pt x="291" y="1208"/>
                  </a:cubicBezTo>
                  <a:cubicBezTo>
                    <a:pt x="365" y="1247"/>
                    <a:pt x="445" y="1266"/>
                    <a:pt x="522" y="1266"/>
                  </a:cubicBezTo>
                  <a:cubicBezTo>
                    <a:pt x="676" y="1266"/>
                    <a:pt x="823" y="1190"/>
                    <a:pt x="911" y="1049"/>
                  </a:cubicBezTo>
                  <a:lnTo>
                    <a:pt x="1162" y="679"/>
                  </a:lnTo>
                  <a:cubicBezTo>
                    <a:pt x="1294" y="455"/>
                    <a:pt x="1215" y="178"/>
                    <a:pt x="1004" y="59"/>
                  </a:cubicBezTo>
                  <a:cubicBezTo>
                    <a:pt x="929" y="19"/>
                    <a:pt x="850" y="0"/>
                    <a:pt x="77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18" name="Google Shape;718;p6"/>
            <p:cNvSpPr/>
            <p:nvPr/>
          </p:nvSpPr>
          <p:spPr>
            <a:xfrm rot="5400000">
              <a:off x="22650" y="326588"/>
              <a:ext cx="28075" cy="44325"/>
            </a:xfrm>
            <a:custGeom>
              <a:avLst/>
              <a:gdLst/>
              <a:ahLst/>
              <a:cxnLst/>
              <a:rect l="l" t="t" r="r" b="b"/>
              <a:pathLst>
                <a:path w="1123" h="1773" extrusionOk="0">
                  <a:moveTo>
                    <a:pt x="641" y="1"/>
                  </a:moveTo>
                  <a:cubicBezTo>
                    <a:pt x="445" y="1"/>
                    <a:pt x="219" y="127"/>
                    <a:pt x="185" y="329"/>
                  </a:cubicBezTo>
                  <a:lnTo>
                    <a:pt x="66" y="1201"/>
                  </a:lnTo>
                  <a:cubicBezTo>
                    <a:pt x="0" y="1439"/>
                    <a:pt x="145" y="1690"/>
                    <a:pt x="383" y="1756"/>
                  </a:cubicBezTo>
                  <a:cubicBezTo>
                    <a:pt x="420" y="1767"/>
                    <a:pt x="459" y="1773"/>
                    <a:pt x="499" y="1773"/>
                  </a:cubicBezTo>
                  <a:cubicBezTo>
                    <a:pt x="691" y="1773"/>
                    <a:pt x="905" y="1646"/>
                    <a:pt x="938" y="1439"/>
                  </a:cubicBezTo>
                  <a:lnTo>
                    <a:pt x="1057" y="580"/>
                  </a:lnTo>
                  <a:cubicBezTo>
                    <a:pt x="1123" y="329"/>
                    <a:pt x="977" y="92"/>
                    <a:pt x="740" y="12"/>
                  </a:cubicBezTo>
                  <a:cubicBezTo>
                    <a:pt x="709" y="5"/>
                    <a:pt x="675" y="1"/>
                    <a:pt x="64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19" name="Google Shape;719;p6"/>
            <p:cNvSpPr/>
            <p:nvPr/>
          </p:nvSpPr>
          <p:spPr>
            <a:xfrm rot="5400000">
              <a:off x="13663" y="367950"/>
              <a:ext cx="32050" cy="36225"/>
            </a:xfrm>
            <a:custGeom>
              <a:avLst/>
              <a:gdLst/>
              <a:ahLst/>
              <a:cxnLst/>
              <a:rect l="l" t="t" r="r" b="b"/>
              <a:pathLst>
                <a:path w="1282" h="1449" extrusionOk="0">
                  <a:moveTo>
                    <a:pt x="745" y="0"/>
                  </a:moveTo>
                  <a:cubicBezTo>
                    <a:pt x="591" y="0"/>
                    <a:pt x="438" y="66"/>
                    <a:pt x="370" y="218"/>
                  </a:cubicBezTo>
                  <a:lnTo>
                    <a:pt x="119" y="772"/>
                  </a:lnTo>
                  <a:cubicBezTo>
                    <a:pt x="0" y="984"/>
                    <a:pt x="79" y="1261"/>
                    <a:pt x="291" y="1393"/>
                  </a:cubicBezTo>
                  <a:cubicBezTo>
                    <a:pt x="360" y="1430"/>
                    <a:pt x="443" y="1449"/>
                    <a:pt x="526" y="1449"/>
                  </a:cubicBezTo>
                  <a:cubicBezTo>
                    <a:pt x="684" y="1449"/>
                    <a:pt x="843" y="1381"/>
                    <a:pt x="912" y="1234"/>
                  </a:cubicBezTo>
                  <a:lnTo>
                    <a:pt x="1162" y="667"/>
                  </a:lnTo>
                  <a:cubicBezTo>
                    <a:pt x="1281" y="455"/>
                    <a:pt x="1202" y="178"/>
                    <a:pt x="991" y="59"/>
                  </a:cubicBezTo>
                  <a:cubicBezTo>
                    <a:pt x="919" y="21"/>
                    <a:pt x="832" y="0"/>
                    <a:pt x="745"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720" name="Google Shape;720;p6"/>
          <p:cNvGrpSpPr/>
          <p:nvPr/>
        </p:nvGrpSpPr>
        <p:grpSpPr>
          <a:xfrm rot="-6685230" flipH="1">
            <a:off x="11394453" y="396206"/>
            <a:ext cx="592751" cy="646249"/>
            <a:chOff x="63513" y="1067675"/>
            <a:chExt cx="444575" cy="484700"/>
          </a:xfrm>
        </p:grpSpPr>
        <p:sp>
          <p:nvSpPr>
            <p:cNvPr id="721" name="Google Shape;721;p6"/>
            <p:cNvSpPr/>
            <p:nvPr/>
          </p:nvSpPr>
          <p:spPr>
            <a:xfrm>
              <a:off x="99163" y="1205700"/>
              <a:ext cx="282300" cy="346675"/>
            </a:xfrm>
            <a:custGeom>
              <a:avLst/>
              <a:gdLst/>
              <a:ahLst/>
              <a:cxnLst/>
              <a:rect l="l" t="t" r="r" b="b"/>
              <a:pathLst>
                <a:path w="11292" h="13867" extrusionOk="0">
                  <a:moveTo>
                    <a:pt x="4538" y="0"/>
                  </a:moveTo>
                  <a:cubicBezTo>
                    <a:pt x="3087" y="0"/>
                    <a:pt x="2113" y="1082"/>
                    <a:pt x="2113" y="1082"/>
                  </a:cubicBezTo>
                  <a:cubicBezTo>
                    <a:pt x="2113" y="1082"/>
                    <a:pt x="2906" y="1941"/>
                    <a:pt x="3936" y="1954"/>
                  </a:cubicBezTo>
                  <a:cubicBezTo>
                    <a:pt x="4240" y="5824"/>
                    <a:pt x="2906" y="9825"/>
                    <a:pt x="661" y="13166"/>
                  </a:cubicBezTo>
                  <a:cubicBezTo>
                    <a:pt x="436" y="13391"/>
                    <a:pt x="212" y="13629"/>
                    <a:pt x="0" y="13866"/>
                  </a:cubicBezTo>
                  <a:lnTo>
                    <a:pt x="780" y="13866"/>
                  </a:lnTo>
                  <a:cubicBezTo>
                    <a:pt x="885" y="13708"/>
                    <a:pt x="991" y="13536"/>
                    <a:pt x="1110" y="13378"/>
                  </a:cubicBezTo>
                  <a:cubicBezTo>
                    <a:pt x="3540" y="10789"/>
                    <a:pt x="6141" y="8320"/>
                    <a:pt x="8981" y="6233"/>
                  </a:cubicBezTo>
                  <a:cubicBezTo>
                    <a:pt x="9522" y="6986"/>
                    <a:pt x="10513" y="7197"/>
                    <a:pt x="10513" y="7197"/>
                  </a:cubicBezTo>
                  <a:cubicBezTo>
                    <a:pt x="10513" y="7197"/>
                    <a:pt x="11292" y="4846"/>
                    <a:pt x="9205" y="3473"/>
                  </a:cubicBezTo>
                  <a:cubicBezTo>
                    <a:pt x="9205" y="3473"/>
                    <a:pt x="8320" y="4582"/>
                    <a:pt x="8717" y="5731"/>
                  </a:cubicBezTo>
                  <a:cubicBezTo>
                    <a:pt x="8730" y="5758"/>
                    <a:pt x="8730" y="5784"/>
                    <a:pt x="8743" y="5810"/>
                  </a:cubicBezTo>
                  <a:cubicBezTo>
                    <a:pt x="6419" y="7540"/>
                    <a:pt x="4226" y="9469"/>
                    <a:pt x="2206" y="11542"/>
                  </a:cubicBezTo>
                  <a:cubicBezTo>
                    <a:pt x="3791" y="8570"/>
                    <a:pt x="4662" y="5229"/>
                    <a:pt x="4398" y="1901"/>
                  </a:cubicBezTo>
                  <a:cubicBezTo>
                    <a:pt x="5507" y="1611"/>
                    <a:pt x="5996" y="369"/>
                    <a:pt x="5996" y="369"/>
                  </a:cubicBezTo>
                  <a:cubicBezTo>
                    <a:pt x="5475" y="102"/>
                    <a:pt x="4984" y="0"/>
                    <a:pt x="4538" y="0"/>
                  </a:cubicBezTo>
                  <a:close/>
                </a:path>
              </a:pathLst>
            </a:custGeom>
            <a:solidFill>
              <a:srgbClr val="33333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22" name="Google Shape;722;p6"/>
            <p:cNvSpPr/>
            <p:nvPr/>
          </p:nvSpPr>
          <p:spPr>
            <a:xfrm>
              <a:off x="63513" y="1067675"/>
              <a:ext cx="239700" cy="165100"/>
            </a:xfrm>
            <a:custGeom>
              <a:avLst/>
              <a:gdLst/>
              <a:ahLst/>
              <a:cxnLst/>
              <a:rect l="l" t="t" r="r" b="b"/>
              <a:pathLst>
                <a:path w="9588" h="6604" extrusionOk="0">
                  <a:moveTo>
                    <a:pt x="7365" y="0"/>
                  </a:moveTo>
                  <a:cubicBezTo>
                    <a:pt x="6824" y="0"/>
                    <a:pt x="6181" y="4755"/>
                    <a:pt x="6181" y="4755"/>
                  </a:cubicBezTo>
                  <a:cubicBezTo>
                    <a:pt x="6181" y="4755"/>
                    <a:pt x="6010" y="594"/>
                    <a:pt x="5404" y="594"/>
                  </a:cubicBezTo>
                  <a:cubicBezTo>
                    <a:pt x="5403" y="594"/>
                    <a:pt x="5402" y="595"/>
                    <a:pt x="5402" y="595"/>
                  </a:cubicBezTo>
                  <a:cubicBezTo>
                    <a:pt x="4807" y="608"/>
                    <a:pt x="5203" y="4781"/>
                    <a:pt x="5203" y="4781"/>
                  </a:cubicBezTo>
                  <a:cubicBezTo>
                    <a:pt x="5203" y="4781"/>
                    <a:pt x="4093" y="945"/>
                    <a:pt x="3525" y="945"/>
                  </a:cubicBezTo>
                  <a:cubicBezTo>
                    <a:pt x="3512" y="945"/>
                    <a:pt x="3499" y="947"/>
                    <a:pt x="3487" y="951"/>
                  </a:cubicBezTo>
                  <a:cubicBezTo>
                    <a:pt x="2945" y="1136"/>
                    <a:pt x="4173" y="4834"/>
                    <a:pt x="4266" y="5098"/>
                  </a:cubicBezTo>
                  <a:cubicBezTo>
                    <a:pt x="4124" y="4841"/>
                    <a:pt x="2041" y="1101"/>
                    <a:pt x="1493" y="1101"/>
                  </a:cubicBezTo>
                  <a:cubicBezTo>
                    <a:pt x="1479" y="1101"/>
                    <a:pt x="1465" y="1104"/>
                    <a:pt x="1453" y="1110"/>
                  </a:cubicBezTo>
                  <a:cubicBezTo>
                    <a:pt x="991" y="1308"/>
                    <a:pt x="3394" y="5270"/>
                    <a:pt x="3605" y="5600"/>
                  </a:cubicBezTo>
                  <a:cubicBezTo>
                    <a:pt x="3396" y="5354"/>
                    <a:pt x="1480" y="3011"/>
                    <a:pt x="749" y="3011"/>
                  </a:cubicBezTo>
                  <a:cubicBezTo>
                    <a:pt x="695" y="3011"/>
                    <a:pt x="647" y="3024"/>
                    <a:pt x="608" y="3051"/>
                  </a:cubicBezTo>
                  <a:cubicBezTo>
                    <a:pt x="0" y="3447"/>
                    <a:pt x="3539" y="6603"/>
                    <a:pt x="3539" y="6603"/>
                  </a:cubicBezTo>
                  <a:cubicBezTo>
                    <a:pt x="3539" y="6603"/>
                    <a:pt x="4513" y="5521"/>
                    <a:pt x="5964" y="5521"/>
                  </a:cubicBezTo>
                  <a:cubicBezTo>
                    <a:pt x="6410" y="5521"/>
                    <a:pt x="6901" y="5623"/>
                    <a:pt x="7422" y="5890"/>
                  </a:cubicBezTo>
                  <a:cubicBezTo>
                    <a:pt x="7422" y="5890"/>
                    <a:pt x="9588" y="1664"/>
                    <a:pt x="8862" y="1506"/>
                  </a:cubicBezTo>
                  <a:cubicBezTo>
                    <a:pt x="8846" y="1502"/>
                    <a:pt x="8830" y="1500"/>
                    <a:pt x="8814" y="1500"/>
                  </a:cubicBezTo>
                  <a:cubicBezTo>
                    <a:pt x="8125" y="1500"/>
                    <a:pt x="7064" y="4773"/>
                    <a:pt x="6986" y="4979"/>
                  </a:cubicBezTo>
                  <a:cubicBezTo>
                    <a:pt x="7039" y="4715"/>
                    <a:pt x="7911" y="27"/>
                    <a:pt x="7369" y="0"/>
                  </a:cubicBezTo>
                  <a:cubicBezTo>
                    <a:pt x="7368" y="0"/>
                    <a:pt x="7366" y="0"/>
                    <a:pt x="7365" y="0"/>
                  </a:cubicBezTo>
                  <a:close/>
                </a:path>
              </a:pathLst>
            </a:custGeom>
            <a:solidFill>
              <a:srgbClr val="FAB21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23" name="Google Shape;723;p6"/>
            <p:cNvSpPr/>
            <p:nvPr/>
          </p:nvSpPr>
          <p:spPr>
            <a:xfrm>
              <a:off x="329613" y="1205450"/>
              <a:ext cx="178475" cy="204925"/>
            </a:xfrm>
            <a:custGeom>
              <a:avLst/>
              <a:gdLst/>
              <a:ahLst/>
              <a:cxnLst/>
              <a:rect l="l" t="t" r="r" b="b"/>
              <a:pathLst>
                <a:path w="7139" h="8197" extrusionOk="0">
                  <a:moveTo>
                    <a:pt x="2976" y="1"/>
                  </a:moveTo>
                  <a:cubicBezTo>
                    <a:pt x="2287" y="1"/>
                    <a:pt x="1" y="3483"/>
                    <a:pt x="1" y="3483"/>
                  </a:cubicBezTo>
                  <a:cubicBezTo>
                    <a:pt x="2074" y="4856"/>
                    <a:pt x="1295" y="7207"/>
                    <a:pt x="1295" y="7207"/>
                  </a:cubicBezTo>
                  <a:cubicBezTo>
                    <a:pt x="1295" y="7207"/>
                    <a:pt x="4219" y="8196"/>
                    <a:pt x="5376" y="8196"/>
                  </a:cubicBezTo>
                  <a:cubicBezTo>
                    <a:pt x="5652" y="8196"/>
                    <a:pt x="5828" y="8140"/>
                    <a:pt x="5838" y="7999"/>
                  </a:cubicBezTo>
                  <a:cubicBezTo>
                    <a:pt x="5891" y="7273"/>
                    <a:pt x="2114" y="6666"/>
                    <a:pt x="2114" y="6666"/>
                  </a:cubicBezTo>
                  <a:lnTo>
                    <a:pt x="2114" y="6666"/>
                  </a:lnTo>
                  <a:cubicBezTo>
                    <a:pt x="2114" y="6666"/>
                    <a:pt x="2823" y="6688"/>
                    <a:pt x="3707" y="6688"/>
                  </a:cubicBezTo>
                  <a:cubicBezTo>
                    <a:pt x="5180" y="6688"/>
                    <a:pt x="7139" y="6626"/>
                    <a:pt x="7106" y="6296"/>
                  </a:cubicBezTo>
                  <a:cubicBezTo>
                    <a:pt x="7065" y="5877"/>
                    <a:pt x="4171" y="5829"/>
                    <a:pt x="2862" y="5829"/>
                  </a:cubicBezTo>
                  <a:cubicBezTo>
                    <a:pt x="2480" y="5829"/>
                    <a:pt x="2232" y="5834"/>
                    <a:pt x="2232" y="5834"/>
                  </a:cubicBezTo>
                  <a:cubicBezTo>
                    <a:pt x="2232" y="5834"/>
                    <a:pt x="6326" y="5015"/>
                    <a:pt x="6234" y="4434"/>
                  </a:cubicBezTo>
                  <a:cubicBezTo>
                    <a:pt x="6210" y="4304"/>
                    <a:pt x="5985" y="4253"/>
                    <a:pt x="5651" y="4253"/>
                  </a:cubicBezTo>
                  <a:cubicBezTo>
                    <a:pt x="4526" y="4253"/>
                    <a:pt x="2163" y="4826"/>
                    <a:pt x="2061" y="4856"/>
                  </a:cubicBezTo>
                  <a:cubicBezTo>
                    <a:pt x="2166" y="4803"/>
                    <a:pt x="5864" y="3113"/>
                    <a:pt x="5587" y="2598"/>
                  </a:cubicBezTo>
                  <a:cubicBezTo>
                    <a:pt x="5552" y="2534"/>
                    <a:pt x="5467" y="2505"/>
                    <a:pt x="5344" y="2505"/>
                  </a:cubicBezTo>
                  <a:cubicBezTo>
                    <a:pt x="4481" y="2505"/>
                    <a:pt x="1760" y="3892"/>
                    <a:pt x="1599" y="3985"/>
                  </a:cubicBezTo>
                  <a:cubicBezTo>
                    <a:pt x="1783" y="3826"/>
                    <a:pt x="5415" y="1040"/>
                    <a:pt x="5138" y="604"/>
                  </a:cubicBezTo>
                  <a:cubicBezTo>
                    <a:pt x="5118" y="574"/>
                    <a:pt x="5083" y="559"/>
                    <a:pt x="5035" y="559"/>
                  </a:cubicBezTo>
                  <a:cubicBezTo>
                    <a:pt x="4365" y="559"/>
                    <a:pt x="1139" y="3268"/>
                    <a:pt x="991" y="3404"/>
                  </a:cubicBezTo>
                  <a:cubicBezTo>
                    <a:pt x="1123" y="3258"/>
                    <a:pt x="3579" y="591"/>
                    <a:pt x="3091" y="49"/>
                  </a:cubicBezTo>
                  <a:cubicBezTo>
                    <a:pt x="3060" y="16"/>
                    <a:pt x="3022" y="1"/>
                    <a:pt x="2976" y="1"/>
                  </a:cubicBezTo>
                  <a:close/>
                </a:path>
              </a:pathLst>
            </a:custGeom>
            <a:solidFill>
              <a:srgbClr val="FAB21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724" name="Google Shape;724;p6"/>
          <p:cNvGrpSpPr/>
          <p:nvPr/>
        </p:nvGrpSpPr>
        <p:grpSpPr>
          <a:xfrm rot="10800000" flipH="1">
            <a:off x="11903971" y="0"/>
            <a:ext cx="195933" cy="273400"/>
            <a:chOff x="358663" y="1347325"/>
            <a:chExt cx="146950" cy="205050"/>
          </a:xfrm>
        </p:grpSpPr>
        <p:sp>
          <p:nvSpPr>
            <p:cNvPr id="725" name="Google Shape;725;p6"/>
            <p:cNvSpPr/>
            <p:nvPr/>
          </p:nvSpPr>
          <p:spPr>
            <a:xfrm>
              <a:off x="358663" y="1347325"/>
              <a:ext cx="146950" cy="205050"/>
            </a:xfrm>
            <a:custGeom>
              <a:avLst/>
              <a:gdLst/>
              <a:ahLst/>
              <a:cxnLst/>
              <a:rect l="l" t="t" r="r" b="b"/>
              <a:pathLst>
                <a:path w="5878" h="8202" extrusionOk="0">
                  <a:moveTo>
                    <a:pt x="4781" y="0"/>
                  </a:moveTo>
                  <a:lnTo>
                    <a:pt x="4729" y="13"/>
                  </a:lnTo>
                  <a:cubicBezTo>
                    <a:pt x="4702" y="26"/>
                    <a:pt x="4649" y="53"/>
                    <a:pt x="4597" y="79"/>
                  </a:cubicBezTo>
                  <a:cubicBezTo>
                    <a:pt x="4531" y="106"/>
                    <a:pt x="4465" y="145"/>
                    <a:pt x="4385" y="185"/>
                  </a:cubicBezTo>
                  <a:lnTo>
                    <a:pt x="4306" y="225"/>
                  </a:lnTo>
                  <a:cubicBezTo>
                    <a:pt x="4240" y="264"/>
                    <a:pt x="4187" y="291"/>
                    <a:pt x="4121" y="330"/>
                  </a:cubicBezTo>
                  <a:cubicBezTo>
                    <a:pt x="3923" y="436"/>
                    <a:pt x="3699" y="581"/>
                    <a:pt x="3474" y="753"/>
                  </a:cubicBezTo>
                  <a:cubicBezTo>
                    <a:pt x="3368" y="832"/>
                    <a:pt x="3250" y="911"/>
                    <a:pt x="3144" y="1004"/>
                  </a:cubicBezTo>
                  <a:cubicBezTo>
                    <a:pt x="3012" y="1109"/>
                    <a:pt x="2880" y="1215"/>
                    <a:pt x="2748" y="1334"/>
                  </a:cubicBezTo>
                  <a:lnTo>
                    <a:pt x="2734" y="1360"/>
                  </a:lnTo>
                  <a:cubicBezTo>
                    <a:pt x="1652" y="2338"/>
                    <a:pt x="859" y="3579"/>
                    <a:pt x="423" y="4966"/>
                  </a:cubicBezTo>
                  <a:cubicBezTo>
                    <a:pt x="186" y="5692"/>
                    <a:pt x="54" y="6432"/>
                    <a:pt x="14" y="7184"/>
                  </a:cubicBezTo>
                  <a:cubicBezTo>
                    <a:pt x="1" y="7528"/>
                    <a:pt x="14" y="7858"/>
                    <a:pt x="40" y="8201"/>
                  </a:cubicBezTo>
                  <a:lnTo>
                    <a:pt x="4729" y="8201"/>
                  </a:lnTo>
                  <a:cubicBezTo>
                    <a:pt x="5019" y="7686"/>
                    <a:pt x="5257" y="7158"/>
                    <a:pt x="5442" y="6590"/>
                  </a:cubicBezTo>
                  <a:cubicBezTo>
                    <a:pt x="5680" y="5877"/>
                    <a:pt x="5812" y="5137"/>
                    <a:pt x="5851" y="4385"/>
                  </a:cubicBezTo>
                  <a:cubicBezTo>
                    <a:pt x="5878" y="3671"/>
                    <a:pt x="5812" y="2972"/>
                    <a:pt x="5653" y="2272"/>
                  </a:cubicBezTo>
                  <a:cubicBezTo>
                    <a:pt x="5587" y="1968"/>
                    <a:pt x="5508" y="1677"/>
                    <a:pt x="5402" y="1374"/>
                  </a:cubicBezTo>
                  <a:cubicBezTo>
                    <a:pt x="5349" y="1202"/>
                    <a:pt x="5283" y="1043"/>
                    <a:pt x="5230" y="898"/>
                  </a:cubicBezTo>
                  <a:cubicBezTo>
                    <a:pt x="5191" y="806"/>
                    <a:pt x="5164" y="726"/>
                    <a:pt x="5125" y="660"/>
                  </a:cubicBezTo>
                  <a:cubicBezTo>
                    <a:pt x="5085" y="555"/>
                    <a:pt x="5046" y="462"/>
                    <a:pt x="4993" y="383"/>
                  </a:cubicBezTo>
                  <a:cubicBezTo>
                    <a:pt x="4980" y="357"/>
                    <a:pt x="4966" y="330"/>
                    <a:pt x="4953" y="291"/>
                  </a:cubicBezTo>
                  <a:cubicBezTo>
                    <a:pt x="4927" y="251"/>
                    <a:pt x="4914" y="225"/>
                    <a:pt x="4887" y="172"/>
                  </a:cubicBezTo>
                  <a:cubicBezTo>
                    <a:pt x="4861" y="119"/>
                    <a:pt x="4821" y="66"/>
                    <a:pt x="4808" y="40"/>
                  </a:cubicBezTo>
                  <a:cubicBezTo>
                    <a:pt x="4795" y="13"/>
                    <a:pt x="4781" y="0"/>
                    <a:pt x="4781" y="0"/>
                  </a:cubicBezTo>
                  <a:close/>
                </a:path>
              </a:pathLst>
            </a:custGeom>
            <a:solidFill>
              <a:srgbClr val="F492A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26" name="Google Shape;726;p6"/>
            <p:cNvSpPr/>
            <p:nvPr/>
          </p:nvSpPr>
          <p:spPr>
            <a:xfrm>
              <a:off x="423388" y="1496500"/>
              <a:ext cx="19550" cy="55875"/>
            </a:xfrm>
            <a:custGeom>
              <a:avLst/>
              <a:gdLst/>
              <a:ahLst/>
              <a:cxnLst/>
              <a:rect l="l" t="t" r="r" b="b"/>
              <a:pathLst>
                <a:path w="782" h="2235" extrusionOk="0">
                  <a:moveTo>
                    <a:pt x="636" y="0"/>
                  </a:moveTo>
                  <a:cubicBezTo>
                    <a:pt x="586" y="0"/>
                    <a:pt x="539" y="30"/>
                    <a:pt x="528" y="95"/>
                  </a:cubicBezTo>
                  <a:cubicBezTo>
                    <a:pt x="410" y="821"/>
                    <a:pt x="238" y="1534"/>
                    <a:pt x="0" y="2234"/>
                  </a:cubicBezTo>
                  <a:lnTo>
                    <a:pt x="251" y="2234"/>
                  </a:lnTo>
                  <a:cubicBezTo>
                    <a:pt x="476" y="1561"/>
                    <a:pt x="647" y="861"/>
                    <a:pt x="766" y="161"/>
                  </a:cubicBezTo>
                  <a:cubicBezTo>
                    <a:pt x="782" y="60"/>
                    <a:pt x="706" y="0"/>
                    <a:pt x="63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727" name="Google Shape;727;p6"/>
          <p:cNvGrpSpPr/>
          <p:nvPr/>
        </p:nvGrpSpPr>
        <p:grpSpPr>
          <a:xfrm rot="10800000">
            <a:off x="11914431" y="891841"/>
            <a:ext cx="174987" cy="307747"/>
            <a:chOff x="1064251" y="1478116"/>
            <a:chExt cx="85873" cy="151024"/>
          </a:xfrm>
        </p:grpSpPr>
        <p:sp>
          <p:nvSpPr>
            <p:cNvPr id="728" name="Google Shape;728;p6"/>
            <p:cNvSpPr/>
            <p:nvPr/>
          </p:nvSpPr>
          <p:spPr>
            <a:xfrm>
              <a:off x="1064251" y="1478116"/>
              <a:ext cx="66296" cy="151024"/>
            </a:xfrm>
            <a:custGeom>
              <a:avLst/>
              <a:gdLst/>
              <a:ahLst/>
              <a:cxnLst/>
              <a:rect l="l" t="t" r="r" b="b"/>
              <a:pathLst>
                <a:path w="999" h="2276" extrusionOk="0">
                  <a:moveTo>
                    <a:pt x="950" y="0"/>
                  </a:moveTo>
                  <a:cubicBezTo>
                    <a:pt x="926" y="0"/>
                    <a:pt x="889" y="12"/>
                    <a:pt x="877" y="37"/>
                  </a:cubicBezTo>
                  <a:lnTo>
                    <a:pt x="13" y="2203"/>
                  </a:lnTo>
                  <a:cubicBezTo>
                    <a:pt x="1" y="2227"/>
                    <a:pt x="13" y="2264"/>
                    <a:pt x="50" y="2276"/>
                  </a:cubicBezTo>
                  <a:lnTo>
                    <a:pt x="62" y="2276"/>
                  </a:lnTo>
                  <a:cubicBezTo>
                    <a:pt x="86" y="2276"/>
                    <a:pt x="111" y="2264"/>
                    <a:pt x="123" y="2239"/>
                  </a:cubicBezTo>
                  <a:lnTo>
                    <a:pt x="987" y="73"/>
                  </a:lnTo>
                  <a:cubicBezTo>
                    <a:pt x="999" y="49"/>
                    <a:pt x="987" y="12"/>
                    <a:pt x="950"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29" name="Google Shape;729;p6"/>
            <p:cNvSpPr/>
            <p:nvPr/>
          </p:nvSpPr>
          <p:spPr>
            <a:xfrm>
              <a:off x="1090929" y="1482163"/>
              <a:ext cx="59195" cy="63834"/>
            </a:xfrm>
            <a:custGeom>
              <a:avLst/>
              <a:gdLst/>
              <a:ahLst/>
              <a:cxnLst/>
              <a:rect l="l" t="t" r="r" b="b"/>
              <a:pathLst>
                <a:path w="892" h="962" extrusionOk="0">
                  <a:moveTo>
                    <a:pt x="61" y="0"/>
                  </a:moveTo>
                  <a:cubicBezTo>
                    <a:pt x="25" y="12"/>
                    <a:pt x="1" y="37"/>
                    <a:pt x="13" y="61"/>
                  </a:cubicBezTo>
                  <a:lnTo>
                    <a:pt x="98" y="913"/>
                  </a:lnTo>
                  <a:cubicBezTo>
                    <a:pt x="98" y="937"/>
                    <a:pt x="122" y="961"/>
                    <a:pt x="134" y="961"/>
                  </a:cubicBezTo>
                  <a:lnTo>
                    <a:pt x="159" y="961"/>
                  </a:lnTo>
                  <a:cubicBezTo>
                    <a:pt x="171" y="961"/>
                    <a:pt x="183" y="961"/>
                    <a:pt x="195" y="949"/>
                  </a:cubicBezTo>
                  <a:lnTo>
                    <a:pt x="852" y="377"/>
                  </a:lnTo>
                  <a:cubicBezTo>
                    <a:pt x="892" y="338"/>
                    <a:pt x="859" y="282"/>
                    <a:pt x="813" y="282"/>
                  </a:cubicBezTo>
                  <a:cubicBezTo>
                    <a:pt x="802" y="282"/>
                    <a:pt x="791" y="285"/>
                    <a:pt x="779" y="292"/>
                  </a:cubicBezTo>
                  <a:lnTo>
                    <a:pt x="207" y="791"/>
                  </a:lnTo>
                  <a:lnTo>
                    <a:pt x="122" y="49"/>
                  </a:lnTo>
                  <a:cubicBezTo>
                    <a:pt x="110" y="24"/>
                    <a:pt x="86" y="0"/>
                    <a:pt x="6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30" name="Google Shape;730;p6"/>
            <p:cNvSpPr/>
            <p:nvPr/>
          </p:nvSpPr>
          <p:spPr>
            <a:xfrm>
              <a:off x="1070755" y="1538433"/>
              <a:ext cx="59793" cy="53615"/>
            </a:xfrm>
            <a:custGeom>
              <a:avLst/>
              <a:gdLst/>
              <a:ahLst/>
              <a:cxnLst/>
              <a:rect l="l" t="t" r="r" b="b"/>
              <a:pathLst>
                <a:path w="901" h="808" extrusionOk="0">
                  <a:moveTo>
                    <a:pt x="63" y="1"/>
                  </a:moveTo>
                  <a:cubicBezTo>
                    <a:pt x="58" y="1"/>
                    <a:pt x="53" y="2"/>
                    <a:pt x="49" y="4"/>
                  </a:cubicBezTo>
                  <a:cubicBezTo>
                    <a:pt x="13" y="4"/>
                    <a:pt x="0" y="40"/>
                    <a:pt x="0" y="65"/>
                  </a:cubicBezTo>
                  <a:lnTo>
                    <a:pt x="159" y="771"/>
                  </a:lnTo>
                  <a:cubicBezTo>
                    <a:pt x="159" y="783"/>
                    <a:pt x="171" y="807"/>
                    <a:pt x="195" y="807"/>
                  </a:cubicBezTo>
                  <a:lnTo>
                    <a:pt x="207" y="807"/>
                  </a:lnTo>
                  <a:cubicBezTo>
                    <a:pt x="219" y="807"/>
                    <a:pt x="232" y="807"/>
                    <a:pt x="244" y="795"/>
                  </a:cubicBezTo>
                  <a:lnTo>
                    <a:pt x="877" y="308"/>
                  </a:lnTo>
                  <a:cubicBezTo>
                    <a:pt x="901" y="296"/>
                    <a:pt x="901" y="260"/>
                    <a:pt x="877" y="235"/>
                  </a:cubicBezTo>
                  <a:cubicBezTo>
                    <a:pt x="869" y="220"/>
                    <a:pt x="852" y="210"/>
                    <a:pt x="835" y="210"/>
                  </a:cubicBezTo>
                  <a:cubicBezTo>
                    <a:pt x="824" y="210"/>
                    <a:pt x="813" y="214"/>
                    <a:pt x="804" y="223"/>
                  </a:cubicBezTo>
                  <a:lnTo>
                    <a:pt x="244" y="649"/>
                  </a:lnTo>
                  <a:lnTo>
                    <a:pt x="122" y="40"/>
                  </a:lnTo>
                  <a:cubicBezTo>
                    <a:pt x="112" y="21"/>
                    <a:pt x="86" y="1"/>
                    <a:pt x="6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grpSp>
        <p:nvGrpSpPr>
          <p:cNvPr id="731" name="Google Shape;731;p6"/>
          <p:cNvGrpSpPr/>
          <p:nvPr/>
        </p:nvGrpSpPr>
        <p:grpSpPr>
          <a:xfrm rot="4618625">
            <a:off x="10918092" y="186282"/>
            <a:ext cx="222729" cy="200329"/>
            <a:chOff x="514786" y="856957"/>
            <a:chExt cx="31265" cy="28112"/>
          </a:xfrm>
        </p:grpSpPr>
        <p:sp>
          <p:nvSpPr>
            <p:cNvPr id="732" name="Google Shape;732;p6"/>
            <p:cNvSpPr/>
            <p:nvPr/>
          </p:nvSpPr>
          <p:spPr>
            <a:xfrm>
              <a:off x="514786" y="868100"/>
              <a:ext cx="6268" cy="6268"/>
            </a:xfrm>
            <a:custGeom>
              <a:avLst/>
              <a:gdLst/>
              <a:ahLst/>
              <a:cxnLst/>
              <a:rect l="l" t="t" r="r" b="b"/>
              <a:pathLst>
                <a:path w="171" h="171" extrusionOk="0">
                  <a:moveTo>
                    <a:pt x="85" y="0"/>
                  </a:moveTo>
                  <a:cubicBezTo>
                    <a:pt x="37" y="0"/>
                    <a:pt x="0" y="37"/>
                    <a:pt x="0" y="86"/>
                  </a:cubicBezTo>
                  <a:cubicBezTo>
                    <a:pt x="0" y="134"/>
                    <a:pt x="37" y="171"/>
                    <a:pt x="85" y="171"/>
                  </a:cubicBezTo>
                  <a:cubicBezTo>
                    <a:pt x="134" y="171"/>
                    <a:pt x="171" y="134"/>
                    <a:pt x="171" y="86"/>
                  </a:cubicBezTo>
                  <a:cubicBezTo>
                    <a:pt x="171" y="37"/>
                    <a:pt x="134" y="0"/>
                    <a:pt x="8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33" name="Google Shape;733;p6"/>
            <p:cNvSpPr/>
            <p:nvPr/>
          </p:nvSpPr>
          <p:spPr>
            <a:xfrm>
              <a:off x="521017" y="878802"/>
              <a:ext cx="6268" cy="6268"/>
            </a:xfrm>
            <a:custGeom>
              <a:avLst/>
              <a:gdLst/>
              <a:ahLst/>
              <a:cxnLst/>
              <a:rect l="l" t="t" r="r" b="b"/>
              <a:pathLst>
                <a:path w="171" h="171" extrusionOk="0">
                  <a:moveTo>
                    <a:pt x="86" y="0"/>
                  </a:moveTo>
                  <a:cubicBezTo>
                    <a:pt x="37" y="0"/>
                    <a:pt x="1" y="37"/>
                    <a:pt x="1" y="86"/>
                  </a:cubicBezTo>
                  <a:cubicBezTo>
                    <a:pt x="1" y="134"/>
                    <a:pt x="37" y="171"/>
                    <a:pt x="86" y="171"/>
                  </a:cubicBezTo>
                  <a:cubicBezTo>
                    <a:pt x="134" y="171"/>
                    <a:pt x="171" y="134"/>
                    <a:pt x="171" y="86"/>
                  </a:cubicBezTo>
                  <a:cubicBezTo>
                    <a:pt x="171" y="37"/>
                    <a:pt x="134" y="0"/>
                    <a:pt x="8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34" name="Google Shape;734;p6"/>
            <p:cNvSpPr/>
            <p:nvPr/>
          </p:nvSpPr>
          <p:spPr>
            <a:xfrm>
              <a:off x="527248" y="868100"/>
              <a:ext cx="6304" cy="6268"/>
            </a:xfrm>
            <a:custGeom>
              <a:avLst/>
              <a:gdLst/>
              <a:ahLst/>
              <a:cxnLst/>
              <a:rect l="l" t="t" r="r" b="b"/>
              <a:pathLst>
                <a:path w="172" h="171" extrusionOk="0">
                  <a:moveTo>
                    <a:pt x="86" y="0"/>
                  </a:moveTo>
                  <a:cubicBezTo>
                    <a:pt x="37" y="0"/>
                    <a:pt x="1" y="37"/>
                    <a:pt x="1" y="86"/>
                  </a:cubicBezTo>
                  <a:cubicBezTo>
                    <a:pt x="1" y="134"/>
                    <a:pt x="37" y="171"/>
                    <a:pt x="86" y="171"/>
                  </a:cubicBezTo>
                  <a:cubicBezTo>
                    <a:pt x="135" y="171"/>
                    <a:pt x="171" y="134"/>
                    <a:pt x="171" y="86"/>
                  </a:cubicBezTo>
                  <a:cubicBezTo>
                    <a:pt x="171" y="37"/>
                    <a:pt x="135" y="0"/>
                    <a:pt x="8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35" name="Google Shape;735;p6"/>
            <p:cNvSpPr/>
            <p:nvPr/>
          </p:nvSpPr>
          <p:spPr>
            <a:xfrm>
              <a:off x="535275" y="877006"/>
              <a:ext cx="6744" cy="6304"/>
            </a:xfrm>
            <a:custGeom>
              <a:avLst/>
              <a:gdLst/>
              <a:ahLst/>
              <a:cxnLst/>
              <a:rect l="l" t="t" r="r" b="b"/>
              <a:pathLst>
                <a:path w="184" h="172" extrusionOk="0">
                  <a:moveTo>
                    <a:pt x="98" y="1"/>
                  </a:moveTo>
                  <a:cubicBezTo>
                    <a:pt x="50" y="1"/>
                    <a:pt x="1" y="37"/>
                    <a:pt x="1" y="86"/>
                  </a:cubicBezTo>
                  <a:cubicBezTo>
                    <a:pt x="1" y="135"/>
                    <a:pt x="50" y="171"/>
                    <a:pt x="98" y="171"/>
                  </a:cubicBezTo>
                  <a:cubicBezTo>
                    <a:pt x="147" y="171"/>
                    <a:pt x="184" y="135"/>
                    <a:pt x="184" y="86"/>
                  </a:cubicBezTo>
                  <a:cubicBezTo>
                    <a:pt x="184" y="37"/>
                    <a:pt x="147" y="1"/>
                    <a:pt x="9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36" name="Google Shape;736;p6"/>
            <p:cNvSpPr/>
            <p:nvPr/>
          </p:nvSpPr>
          <p:spPr>
            <a:xfrm>
              <a:off x="539747" y="865864"/>
              <a:ext cx="6304" cy="6744"/>
            </a:xfrm>
            <a:custGeom>
              <a:avLst/>
              <a:gdLst/>
              <a:ahLst/>
              <a:cxnLst/>
              <a:rect l="l" t="t" r="r" b="b"/>
              <a:pathLst>
                <a:path w="172" h="184" extrusionOk="0">
                  <a:moveTo>
                    <a:pt x="86" y="0"/>
                  </a:moveTo>
                  <a:cubicBezTo>
                    <a:pt x="37" y="0"/>
                    <a:pt x="1" y="49"/>
                    <a:pt x="1" y="86"/>
                  </a:cubicBezTo>
                  <a:cubicBezTo>
                    <a:pt x="1" y="134"/>
                    <a:pt x="37" y="183"/>
                    <a:pt x="86" y="183"/>
                  </a:cubicBezTo>
                  <a:cubicBezTo>
                    <a:pt x="135" y="183"/>
                    <a:pt x="171" y="134"/>
                    <a:pt x="171" y="86"/>
                  </a:cubicBezTo>
                  <a:cubicBezTo>
                    <a:pt x="171" y="49"/>
                    <a:pt x="135" y="0"/>
                    <a:pt x="8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sp>
          <p:nvSpPr>
            <p:cNvPr id="737" name="Google Shape;737;p6"/>
            <p:cNvSpPr/>
            <p:nvPr/>
          </p:nvSpPr>
          <p:spPr>
            <a:xfrm>
              <a:off x="533956" y="856957"/>
              <a:ext cx="6268" cy="6268"/>
            </a:xfrm>
            <a:custGeom>
              <a:avLst/>
              <a:gdLst/>
              <a:ahLst/>
              <a:cxnLst/>
              <a:rect l="l" t="t" r="r" b="b"/>
              <a:pathLst>
                <a:path w="171" h="171" extrusionOk="0">
                  <a:moveTo>
                    <a:pt x="86" y="0"/>
                  </a:moveTo>
                  <a:cubicBezTo>
                    <a:pt x="37" y="0"/>
                    <a:pt x="0" y="37"/>
                    <a:pt x="0" y="85"/>
                  </a:cubicBezTo>
                  <a:cubicBezTo>
                    <a:pt x="0" y="134"/>
                    <a:pt x="37" y="170"/>
                    <a:pt x="86" y="170"/>
                  </a:cubicBezTo>
                  <a:cubicBezTo>
                    <a:pt x="134" y="170"/>
                    <a:pt x="171" y="134"/>
                    <a:pt x="171" y="85"/>
                  </a:cubicBezTo>
                  <a:cubicBezTo>
                    <a:pt x="171" y="37"/>
                    <a:pt x="134" y="0"/>
                    <a:pt x="8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2400"/>
            </a:p>
          </p:txBody>
        </p:sp>
      </p:grpSp>
    </p:spTree>
    <p:extLst>
      <p:ext uri="{BB962C8B-B14F-4D97-AF65-F5344CB8AC3E}">
        <p14:creationId xmlns:p14="http://schemas.microsoft.com/office/powerpoint/2010/main" val="2656553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1185"/>
        <p:cNvGrpSpPr/>
        <p:nvPr/>
      </p:nvGrpSpPr>
      <p:grpSpPr>
        <a:xfrm>
          <a:off x="0" y="0"/>
          <a:ext cx="0" cy="0"/>
          <a:chOff x="0" y="0"/>
          <a:chExt cx="0" cy="0"/>
        </a:xfrm>
      </p:grpSpPr>
    </p:spTree>
    <p:extLst>
      <p:ext uri="{BB962C8B-B14F-4D97-AF65-F5344CB8AC3E}">
        <p14:creationId xmlns:p14="http://schemas.microsoft.com/office/powerpoint/2010/main" val="6293250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88500-1605-41EA-A15F-9B79DF7E4050}"/>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C9B14AC8-25A5-4D7F-BF23-CB20AA2ECF50}"/>
              </a:ext>
            </a:extLst>
          </p:cNvPr>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8" name="Graphic 185">
            <a:extLst>
              <a:ext uri="{FF2B5EF4-FFF2-40B4-BE49-F238E27FC236}">
                <a16:creationId xmlns:a16="http://schemas.microsoft.com/office/drawing/2014/main" id="{8997F1B7-1EE7-4EA5-A5A4-866F9A810C9F}"/>
              </a:ext>
              <a:ext uri="{C183D7F6-B498-43B3-948B-1728B52AA6E4}">
                <adec:decorative xmlns:adec="http://schemas.microsoft.com/office/drawing/2017/decorative" xmlns="" val="1"/>
              </a:ext>
            </a:extLst>
          </p:cNvPr>
          <p:cNvGrpSpPr/>
          <p:nvPr/>
        </p:nvGrpSpPr>
        <p:grpSpPr>
          <a:xfrm>
            <a:off x="10999563" y="5987064"/>
            <a:ext cx="1054467" cy="469689"/>
            <a:chOff x="9841624" y="4115729"/>
            <a:chExt cx="602170" cy="268223"/>
          </a:xfrm>
          <a:solidFill>
            <a:schemeClr val="tx1"/>
          </a:solidFill>
        </p:grpSpPr>
        <p:sp>
          <p:nvSpPr>
            <p:cNvPr id="9" name="Freeform: Shape 8">
              <a:extLst>
                <a:ext uri="{FF2B5EF4-FFF2-40B4-BE49-F238E27FC236}">
                  <a16:creationId xmlns:a16="http://schemas.microsoft.com/office/drawing/2014/main" id="{B5E13483-2FB6-4753-8402-06FDC3498E06}"/>
                </a:ext>
              </a:extLst>
            </p:cNvPr>
            <p:cNvSpPr/>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0" name="Freeform: Shape 9">
              <a:extLst>
                <a:ext uri="{FF2B5EF4-FFF2-40B4-BE49-F238E27FC236}">
                  <a16:creationId xmlns:a16="http://schemas.microsoft.com/office/drawing/2014/main" id="{88F0DF22-F640-4002-B783-DF1C6A9473F6}"/>
                </a:ext>
              </a:extLst>
            </p:cNvPr>
            <p:cNvSpPr/>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1" name="Freeform: Shape 10">
              <a:extLst>
                <a:ext uri="{FF2B5EF4-FFF2-40B4-BE49-F238E27FC236}">
                  <a16:creationId xmlns:a16="http://schemas.microsoft.com/office/drawing/2014/main" id="{9C2787B8-7984-4332-B611-D3D3DE898FE0}"/>
                </a:ext>
              </a:extLst>
            </p:cNvPr>
            <p:cNvSpPr/>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2" name="Freeform: Shape 11">
              <a:extLst>
                <a:ext uri="{FF2B5EF4-FFF2-40B4-BE49-F238E27FC236}">
                  <a16:creationId xmlns:a16="http://schemas.microsoft.com/office/drawing/2014/main" id="{5AF3646C-B3D7-4F57-8FD2-CD93CEB39214}"/>
                </a:ext>
              </a:extLst>
            </p:cNvPr>
            <p:cNvSpPr/>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13" name="Freeform: Shape 12">
              <a:extLst>
                <a:ext uri="{FF2B5EF4-FFF2-40B4-BE49-F238E27FC236}">
                  <a16:creationId xmlns:a16="http://schemas.microsoft.com/office/drawing/2014/main" id="{C65FA7DA-93A0-43A4-834C-0F1BB9806A8C}"/>
                </a:ext>
              </a:extLst>
            </p:cNvPr>
            <p:cNvSpPr/>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
        <p:nvSpPr>
          <p:cNvPr id="4" name="Date Placeholder 3">
            <a:extLst>
              <a:ext uri="{FF2B5EF4-FFF2-40B4-BE49-F238E27FC236}">
                <a16:creationId xmlns:a16="http://schemas.microsoft.com/office/drawing/2014/main" id="{21995D22-0146-4DE2-9E78-4C00333D499A}"/>
              </a:ext>
            </a:extLst>
          </p:cNvPr>
          <p:cNvSpPr>
            <a:spLocks noGrp="1"/>
          </p:cNvSpPr>
          <p:nvPr>
            <p:ph type="dt" sz="half" idx="10"/>
          </p:nvPr>
        </p:nvSpPr>
        <p:spPr/>
        <p:txBody>
          <a:bodyPr/>
          <a:lstStyle/>
          <a:p>
            <a:fld id="{8C2D79EF-17C8-45D8-9866-DAF5723FC604}" type="datetime1">
              <a:rPr lang="en-US" smtClean="0"/>
              <a:t>3/30/2022</a:t>
            </a:fld>
            <a:endParaRPr lang="en-US" dirty="0"/>
          </a:p>
        </p:txBody>
      </p:sp>
      <p:sp>
        <p:nvSpPr>
          <p:cNvPr id="5" name="Footer Placeholder 4">
            <a:extLst>
              <a:ext uri="{FF2B5EF4-FFF2-40B4-BE49-F238E27FC236}">
                <a16:creationId xmlns:a16="http://schemas.microsoft.com/office/drawing/2014/main" id="{6459717A-A1FE-485D-AFFF-2C7026C710AA}"/>
              </a:ext>
            </a:extLst>
          </p:cNvPr>
          <p:cNvSpPr>
            <a:spLocks noGrp="1"/>
          </p:cNvSpPr>
          <p:nvPr>
            <p:ph type="ftr" sz="quarter" idx="11"/>
          </p:nvPr>
        </p:nvSpPr>
        <p:spPr/>
        <p:txBody>
          <a:bodyPr/>
          <a:lstStyle/>
          <a:p>
            <a:r>
              <a:rPr lang="en-US" dirty="0"/>
              <a:t>Sample Footer Text</a:t>
            </a:r>
          </a:p>
        </p:txBody>
      </p:sp>
      <p:sp>
        <p:nvSpPr>
          <p:cNvPr id="6" name="Slide Number Placeholder 5">
            <a:extLst>
              <a:ext uri="{FF2B5EF4-FFF2-40B4-BE49-F238E27FC236}">
                <a16:creationId xmlns:a16="http://schemas.microsoft.com/office/drawing/2014/main" id="{076DB88B-64CF-4100-8F07-D191DD7939F9}"/>
              </a:ext>
            </a:extLst>
          </p:cNvPr>
          <p:cNvSpPr>
            <a:spLocks noGrp="1"/>
          </p:cNvSpPr>
          <p:nvPr>
            <p:ph type="sldNum" sz="quarter" idx="12"/>
          </p:nvPr>
        </p:nvSpPr>
        <p:spPr/>
        <p:txBody>
          <a:bodyPr/>
          <a:lstStyle/>
          <a:p>
            <a:fld id="{F3450C42-9A0B-4425-92C2-70FCF7C45734}" type="slidenum">
              <a:rPr lang="en-US" smtClean="0"/>
              <a:t>‹#›</a:t>
            </a:fld>
            <a:endParaRPr lang="en-US" dirty="0"/>
          </a:p>
        </p:txBody>
      </p:sp>
      <p:sp>
        <p:nvSpPr>
          <p:cNvPr id="14" name="Oval 13">
            <a:extLst>
              <a:ext uri="{FF2B5EF4-FFF2-40B4-BE49-F238E27FC236}">
                <a16:creationId xmlns:a16="http://schemas.microsoft.com/office/drawing/2014/main" id="{104332FF-8349-42A5-B5C8-5EE3825CE252}"/>
              </a:ext>
            </a:extLst>
          </p:cNvPr>
          <p:cNvSpPr/>
          <p:nvPr/>
        </p:nvSpPr>
        <p:spPr>
          <a:xfrm>
            <a:off x="320736" y="652894"/>
            <a:ext cx="319941" cy="319941"/>
          </a:xfrm>
          <a:prstGeom prst="ellipse">
            <a:avLst/>
          </a:prstGeom>
          <a:solidFill>
            <a:schemeClr val="accent3">
              <a:lumMod val="20000"/>
              <a:lumOff val="8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75241628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950967" y="719333"/>
            <a:ext cx="10290000" cy="908000"/>
          </a:xfrm>
          <a:prstGeom prst="rect">
            <a:avLst/>
          </a:prstGeom>
          <a:noFill/>
          <a:ln>
            <a:noFill/>
          </a:ln>
        </p:spPr>
        <p:txBody>
          <a:bodyPr spcFirstLastPara="1" wrap="square" lIns="91425" tIns="91425" rIns="91425" bIns="91425" anchor="t" anchorCtr="0">
            <a:noAutofit/>
          </a:bodyPr>
          <a:lstStyle>
            <a:lvl1pPr lvl="0" algn="ctr">
              <a:spcBef>
                <a:spcPts val="0"/>
              </a:spcBef>
              <a:spcAft>
                <a:spcPts val="0"/>
              </a:spcAft>
              <a:buClr>
                <a:schemeClr val="dk1"/>
              </a:buClr>
              <a:buSzPts val="4800"/>
              <a:buFont typeface="Amatic SC"/>
              <a:buNone/>
              <a:defRPr sz="4800" b="1">
                <a:solidFill>
                  <a:schemeClr val="dk1"/>
                </a:solidFill>
                <a:latin typeface="Amatic SC"/>
                <a:ea typeface="Amatic SC"/>
                <a:cs typeface="Amatic SC"/>
                <a:sym typeface="Amatic SC"/>
              </a:defRPr>
            </a:lvl1pPr>
            <a:lvl2pPr lvl="1" algn="ctr">
              <a:spcBef>
                <a:spcPts val="0"/>
              </a:spcBef>
              <a:spcAft>
                <a:spcPts val="0"/>
              </a:spcAft>
              <a:buClr>
                <a:schemeClr val="dk1"/>
              </a:buClr>
              <a:buSzPts val="4800"/>
              <a:buFont typeface="Amatic SC"/>
              <a:buNone/>
              <a:defRPr sz="4800" b="1">
                <a:solidFill>
                  <a:schemeClr val="dk1"/>
                </a:solidFill>
                <a:latin typeface="Amatic SC"/>
                <a:ea typeface="Amatic SC"/>
                <a:cs typeface="Amatic SC"/>
                <a:sym typeface="Amatic SC"/>
              </a:defRPr>
            </a:lvl2pPr>
            <a:lvl3pPr lvl="2" algn="ctr">
              <a:spcBef>
                <a:spcPts val="0"/>
              </a:spcBef>
              <a:spcAft>
                <a:spcPts val="0"/>
              </a:spcAft>
              <a:buClr>
                <a:schemeClr val="dk1"/>
              </a:buClr>
              <a:buSzPts val="4800"/>
              <a:buFont typeface="Amatic SC"/>
              <a:buNone/>
              <a:defRPr sz="4800" b="1">
                <a:solidFill>
                  <a:schemeClr val="dk1"/>
                </a:solidFill>
                <a:latin typeface="Amatic SC"/>
                <a:ea typeface="Amatic SC"/>
                <a:cs typeface="Amatic SC"/>
                <a:sym typeface="Amatic SC"/>
              </a:defRPr>
            </a:lvl3pPr>
            <a:lvl4pPr lvl="3" algn="ctr">
              <a:spcBef>
                <a:spcPts val="0"/>
              </a:spcBef>
              <a:spcAft>
                <a:spcPts val="0"/>
              </a:spcAft>
              <a:buClr>
                <a:schemeClr val="dk1"/>
              </a:buClr>
              <a:buSzPts val="4800"/>
              <a:buFont typeface="Amatic SC"/>
              <a:buNone/>
              <a:defRPr sz="4800" b="1">
                <a:solidFill>
                  <a:schemeClr val="dk1"/>
                </a:solidFill>
                <a:latin typeface="Amatic SC"/>
                <a:ea typeface="Amatic SC"/>
                <a:cs typeface="Amatic SC"/>
                <a:sym typeface="Amatic SC"/>
              </a:defRPr>
            </a:lvl4pPr>
            <a:lvl5pPr lvl="4" algn="ctr">
              <a:spcBef>
                <a:spcPts val="0"/>
              </a:spcBef>
              <a:spcAft>
                <a:spcPts val="0"/>
              </a:spcAft>
              <a:buClr>
                <a:schemeClr val="dk1"/>
              </a:buClr>
              <a:buSzPts val="4800"/>
              <a:buFont typeface="Amatic SC"/>
              <a:buNone/>
              <a:defRPr sz="4800" b="1">
                <a:solidFill>
                  <a:schemeClr val="dk1"/>
                </a:solidFill>
                <a:latin typeface="Amatic SC"/>
                <a:ea typeface="Amatic SC"/>
                <a:cs typeface="Amatic SC"/>
                <a:sym typeface="Amatic SC"/>
              </a:defRPr>
            </a:lvl5pPr>
            <a:lvl6pPr lvl="5" algn="ctr">
              <a:spcBef>
                <a:spcPts val="0"/>
              </a:spcBef>
              <a:spcAft>
                <a:spcPts val="0"/>
              </a:spcAft>
              <a:buClr>
                <a:schemeClr val="dk1"/>
              </a:buClr>
              <a:buSzPts val="4800"/>
              <a:buFont typeface="Amatic SC"/>
              <a:buNone/>
              <a:defRPr sz="4800" b="1">
                <a:solidFill>
                  <a:schemeClr val="dk1"/>
                </a:solidFill>
                <a:latin typeface="Amatic SC"/>
                <a:ea typeface="Amatic SC"/>
                <a:cs typeface="Amatic SC"/>
                <a:sym typeface="Amatic SC"/>
              </a:defRPr>
            </a:lvl6pPr>
            <a:lvl7pPr lvl="6" algn="ctr">
              <a:spcBef>
                <a:spcPts val="0"/>
              </a:spcBef>
              <a:spcAft>
                <a:spcPts val="0"/>
              </a:spcAft>
              <a:buClr>
                <a:schemeClr val="dk1"/>
              </a:buClr>
              <a:buSzPts val="4800"/>
              <a:buFont typeface="Amatic SC"/>
              <a:buNone/>
              <a:defRPr sz="4800" b="1">
                <a:solidFill>
                  <a:schemeClr val="dk1"/>
                </a:solidFill>
                <a:latin typeface="Amatic SC"/>
                <a:ea typeface="Amatic SC"/>
                <a:cs typeface="Amatic SC"/>
                <a:sym typeface="Amatic SC"/>
              </a:defRPr>
            </a:lvl7pPr>
            <a:lvl8pPr lvl="7" algn="ctr">
              <a:spcBef>
                <a:spcPts val="0"/>
              </a:spcBef>
              <a:spcAft>
                <a:spcPts val="0"/>
              </a:spcAft>
              <a:buClr>
                <a:schemeClr val="dk1"/>
              </a:buClr>
              <a:buSzPts val="4800"/>
              <a:buFont typeface="Amatic SC"/>
              <a:buNone/>
              <a:defRPr sz="4800" b="1">
                <a:solidFill>
                  <a:schemeClr val="dk1"/>
                </a:solidFill>
                <a:latin typeface="Amatic SC"/>
                <a:ea typeface="Amatic SC"/>
                <a:cs typeface="Amatic SC"/>
                <a:sym typeface="Amatic SC"/>
              </a:defRPr>
            </a:lvl8pPr>
            <a:lvl9pPr lvl="8" algn="ctr">
              <a:spcBef>
                <a:spcPts val="0"/>
              </a:spcBef>
              <a:spcAft>
                <a:spcPts val="0"/>
              </a:spcAft>
              <a:buClr>
                <a:schemeClr val="dk1"/>
              </a:buClr>
              <a:buSzPts val="4800"/>
              <a:buFont typeface="Amatic SC"/>
              <a:buNone/>
              <a:defRPr sz="4800" b="1">
                <a:solidFill>
                  <a:schemeClr val="dk1"/>
                </a:solidFill>
                <a:latin typeface="Amatic SC"/>
                <a:ea typeface="Amatic SC"/>
                <a:cs typeface="Amatic SC"/>
                <a:sym typeface="Amatic SC"/>
              </a:defRPr>
            </a:lvl9pPr>
          </a:lstStyle>
          <a:p>
            <a:endParaRPr/>
          </a:p>
        </p:txBody>
      </p:sp>
      <p:sp>
        <p:nvSpPr>
          <p:cNvPr id="7" name="Google Shape;7;p1"/>
          <p:cNvSpPr txBox="1">
            <a:spLocks noGrp="1"/>
          </p:cNvSpPr>
          <p:nvPr>
            <p:ph type="body" idx="1"/>
          </p:nvPr>
        </p:nvSpPr>
        <p:spPr>
          <a:xfrm>
            <a:off x="950967" y="1627333"/>
            <a:ext cx="10290000" cy="4517200"/>
          </a:xfrm>
          <a:prstGeom prst="rect">
            <a:avLst/>
          </a:prstGeom>
          <a:noFill/>
          <a:ln>
            <a:noFill/>
          </a:ln>
        </p:spPr>
        <p:txBody>
          <a:bodyPr spcFirstLastPara="1" wrap="square" lIns="91425" tIns="91425" rIns="91425" bIns="91425" anchor="t" anchorCtr="0">
            <a:noAutofit/>
          </a:bodyPr>
          <a:lstStyle>
            <a:lvl1pPr marL="457200" lvl="0" indent="-330200">
              <a:lnSpc>
                <a:spcPct val="100000"/>
              </a:lnSpc>
              <a:spcBef>
                <a:spcPts val="0"/>
              </a:spcBef>
              <a:spcAft>
                <a:spcPts val="0"/>
              </a:spcAft>
              <a:buClr>
                <a:schemeClr val="dk1"/>
              </a:buClr>
              <a:buSzPts val="1600"/>
              <a:buFont typeface="Raleway"/>
              <a:buChar char="●"/>
              <a:defRPr sz="1600">
                <a:solidFill>
                  <a:schemeClr val="dk1"/>
                </a:solidFill>
                <a:latin typeface="Raleway"/>
                <a:ea typeface="Raleway"/>
                <a:cs typeface="Raleway"/>
                <a:sym typeface="Raleway"/>
              </a:defRPr>
            </a:lvl1pPr>
            <a:lvl2pPr marL="914400" lvl="1" indent="-330200">
              <a:lnSpc>
                <a:spcPct val="100000"/>
              </a:lnSpc>
              <a:spcBef>
                <a:spcPts val="1600"/>
              </a:spcBef>
              <a:spcAft>
                <a:spcPts val="0"/>
              </a:spcAft>
              <a:buClr>
                <a:schemeClr val="dk1"/>
              </a:buClr>
              <a:buSzPts val="1600"/>
              <a:buFont typeface="Raleway"/>
              <a:buChar char="○"/>
              <a:defRPr sz="1600">
                <a:solidFill>
                  <a:schemeClr val="dk1"/>
                </a:solidFill>
                <a:latin typeface="Raleway"/>
                <a:ea typeface="Raleway"/>
                <a:cs typeface="Raleway"/>
                <a:sym typeface="Raleway"/>
              </a:defRPr>
            </a:lvl2pPr>
            <a:lvl3pPr marL="1371600" lvl="2" indent="-330200">
              <a:lnSpc>
                <a:spcPct val="100000"/>
              </a:lnSpc>
              <a:spcBef>
                <a:spcPts val="1600"/>
              </a:spcBef>
              <a:spcAft>
                <a:spcPts val="0"/>
              </a:spcAft>
              <a:buClr>
                <a:schemeClr val="dk1"/>
              </a:buClr>
              <a:buSzPts val="1600"/>
              <a:buFont typeface="Raleway"/>
              <a:buChar char="■"/>
              <a:defRPr sz="1600">
                <a:solidFill>
                  <a:schemeClr val="dk1"/>
                </a:solidFill>
                <a:latin typeface="Raleway"/>
                <a:ea typeface="Raleway"/>
                <a:cs typeface="Raleway"/>
                <a:sym typeface="Raleway"/>
              </a:defRPr>
            </a:lvl3pPr>
            <a:lvl4pPr marL="1828800" lvl="3" indent="-330200">
              <a:lnSpc>
                <a:spcPct val="100000"/>
              </a:lnSpc>
              <a:spcBef>
                <a:spcPts val="1600"/>
              </a:spcBef>
              <a:spcAft>
                <a:spcPts val="0"/>
              </a:spcAft>
              <a:buClr>
                <a:schemeClr val="dk1"/>
              </a:buClr>
              <a:buSzPts val="1600"/>
              <a:buFont typeface="Raleway"/>
              <a:buChar char="●"/>
              <a:defRPr sz="1600">
                <a:solidFill>
                  <a:schemeClr val="dk1"/>
                </a:solidFill>
                <a:latin typeface="Raleway"/>
                <a:ea typeface="Raleway"/>
                <a:cs typeface="Raleway"/>
                <a:sym typeface="Raleway"/>
              </a:defRPr>
            </a:lvl4pPr>
            <a:lvl5pPr marL="2286000" lvl="4" indent="-330200">
              <a:lnSpc>
                <a:spcPct val="100000"/>
              </a:lnSpc>
              <a:spcBef>
                <a:spcPts val="1600"/>
              </a:spcBef>
              <a:spcAft>
                <a:spcPts val="0"/>
              </a:spcAft>
              <a:buClr>
                <a:schemeClr val="dk1"/>
              </a:buClr>
              <a:buSzPts val="1600"/>
              <a:buFont typeface="Raleway"/>
              <a:buChar char="○"/>
              <a:defRPr sz="1600">
                <a:solidFill>
                  <a:schemeClr val="dk1"/>
                </a:solidFill>
                <a:latin typeface="Raleway"/>
                <a:ea typeface="Raleway"/>
                <a:cs typeface="Raleway"/>
                <a:sym typeface="Raleway"/>
              </a:defRPr>
            </a:lvl5pPr>
            <a:lvl6pPr marL="2743200" lvl="5" indent="-330200">
              <a:lnSpc>
                <a:spcPct val="100000"/>
              </a:lnSpc>
              <a:spcBef>
                <a:spcPts val="1600"/>
              </a:spcBef>
              <a:spcAft>
                <a:spcPts val="0"/>
              </a:spcAft>
              <a:buClr>
                <a:schemeClr val="dk1"/>
              </a:buClr>
              <a:buSzPts val="1600"/>
              <a:buFont typeface="Raleway"/>
              <a:buChar char="■"/>
              <a:defRPr sz="1600">
                <a:solidFill>
                  <a:schemeClr val="dk1"/>
                </a:solidFill>
                <a:latin typeface="Raleway"/>
                <a:ea typeface="Raleway"/>
                <a:cs typeface="Raleway"/>
                <a:sym typeface="Raleway"/>
              </a:defRPr>
            </a:lvl6pPr>
            <a:lvl7pPr marL="3200400" lvl="6" indent="-330200">
              <a:lnSpc>
                <a:spcPct val="100000"/>
              </a:lnSpc>
              <a:spcBef>
                <a:spcPts val="1600"/>
              </a:spcBef>
              <a:spcAft>
                <a:spcPts val="0"/>
              </a:spcAft>
              <a:buClr>
                <a:schemeClr val="dk1"/>
              </a:buClr>
              <a:buSzPts val="1600"/>
              <a:buFont typeface="Raleway"/>
              <a:buChar char="●"/>
              <a:defRPr sz="1600">
                <a:solidFill>
                  <a:schemeClr val="dk1"/>
                </a:solidFill>
                <a:latin typeface="Raleway"/>
                <a:ea typeface="Raleway"/>
                <a:cs typeface="Raleway"/>
                <a:sym typeface="Raleway"/>
              </a:defRPr>
            </a:lvl7pPr>
            <a:lvl8pPr marL="3657600" lvl="7" indent="-330200">
              <a:lnSpc>
                <a:spcPct val="100000"/>
              </a:lnSpc>
              <a:spcBef>
                <a:spcPts val="1600"/>
              </a:spcBef>
              <a:spcAft>
                <a:spcPts val="0"/>
              </a:spcAft>
              <a:buClr>
                <a:schemeClr val="dk1"/>
              </a:buClr>
              <a:buSzPts val="1600"/>
              <a:buFont typeface="Raleway"/>
              <a:buChar char="○"/>
              <a:defRPr sz="1600">
                <a:solidFill>
                  <a:schemeClr val="dk1"/>
                </a:solidFill>
                <a:latin typeface="Raleway"/>
                <a:ea typeface="Raleway"/>
                <a:cs typeface="Raleway"/>
                <a:sym typeface="Raleway"/>
              </a:defRPr>
            </a:lvl8pPr>
            <a:lvl9pPr marL="4114800" lvl="8" indent="-330200">
              <a:lnSpc>
                <a:spcPct val="100000"/>
              </a:lnSpc>
              <a:spcBef>
                <a:spcPts val="1600"/>
              </a:spcBef>
              <a:spcAft>
                <a:spcPts val="1600"/>
              </a:spcAft>
              <a:buClr>
                <a:schemeClr val="dk1"/>
              </a:buClr>
              <a:buSzPts val="1600"/>
              <a:buFont typeface="Raleway"/>
              <a:buChar char="■"/>
              <a:defRPr sz="1600">
                <a:solidFill>
                  <a:schemeClr val="dk1"/>
                </a:solidFill>
                <a:latin typeface="Raleway"/>
                <a:ea typeface="Raleway"/>
                <a:cs typeface="Raleway"/>
                <a:sym typeface="Raleway"/>
              </a:defRPr>
            </a:lvl9pPr>
          </a:lstStyle>
          <a:p>
            <a:endParaRPr/>
          </a:p>
        </p:txBody>
      </p:sp>
    </p:spTree>
    <p:extLst>
      <p:ext uri="{BB962C8B-B14F-4D97-AF65-F5344CB8AC3E}">
        <p14:creationId xmlns:p14="http://schemas.microsoft.com/office/powerpoint/2010/main" val="472443675"/>
      </p:ext>
    </p:extLst>
  </p:cSld>
  <p:clrMap bg1="lt1" tx1="dk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he.wikipedia.org/wiki/%D7%A9%D7%A8" TargetMode="External"/><Relationship Id="rId13" Type="http://schemas.openxmlformats.org/officeDocument/2006/relationships/hyperlink" Target="http://he.wikipedia.org/wiki/%D7%99%D7%94%D7%95%D7%93%D7%99" TargetMode="External"/><Relationship Id="rId18" Type="http://schemas.openxmlformats.org/officeDocument/2006/relationships/hyperlink" Target="http://he.wikipedia.org/wiki/%D7%A6%D7%99%D7%95%D7%A0%D7%95%D7%AA" TargetMode="External"/><Relationship Id="rId26" Type="http://schemas.openxmlformats.org/officeDocument/2006/relationships/hyperlink" Target="http://he.wikipedia.org/wiki/%D7%94%D7%A1%D7%AA%D7%94" TargetMode="External"/><Relationship Id="rId3" Type="http://schemas.openxmlformats.org/officeDocument/2006/relationships/hyperlink" Target="http://he.wikipedia.org/wiki/1948" TargetMode="External"/><Relationship Id="rId21" Type="http://schemas.openxmlformats.org/officeDocument/2006/relationships/hyperlink" Target="http://he.wikipedia.org/wiki/1977" TargetMode="External"/><Relationship Id="rId7" Type="http://schemas.openxmlformats.org/officeDocument/2006/relationships/hyperlink" Target="http://he.wikipedia.org/wiki/%D7%A4%D7%95%D7%9C%D7%99%D7%98%D7%99%D7%A7%D7%90%D7%99" TargetMode="External"/><Relationship Id="rId12" Type="http://schemas.openxmlformats.org/officeDocument/2006/relationships/hyperlink" Target="http://he.wikipedia.org/wiki/%D7%91%D7%A8%D7%99%D7%AA_%D7%94%D7%9E%D7%95%D7%A2%D7%A6%D7%95%D7%AA" TargetMode="External"/><Relationship Id="rId17" Type="http://schemas.openxmlformats.org/officeDocument/2006/relationships/hyperlink" Target="http://he.wikipedia.org/wiki/%D7%9E%D7%95%D7%A1%D7%A7%D7%91%D7%94" TargetMode="External"/><Relationship Id="rId25" Type="http://schemas.openxmlformats.org/officeDocument/2006/relationships/hyperlink" Target="http://he.wikipedia.org/wiki/%D7%90%D7%A8%D7%A6%D7%95%D7%AA_%D7%94%D7%91%D7%A8%D7%99%D7%AA" TargetMode="External"/><Relationship Id="rId2" Type="http://schemas.openxmlformats.org/officeDocument/2006/relationships/hyperlink" Target="http://he.wikipedia.org/wiki/20_%D7%91%D7%99%D7%A0%D7%95%D7%90%D7%A8" TargetMode="External"/><Relationship Id="rId16" Type="http://schemas.openxmlformats.org/officeDocument/2006/relationships/hyperlink" Target="http://he.wikipedia.org/wiki/%D7%9E%D7%AA%D7%9E%D7%98%D7%99%D7%A7%D7%94_%D7%A9%D7%99%D7%9E%D7%95%D7%A9%D7%99%D7%AA" TargetMode="External"/><Relationship Id="rId20" Type="http://schemas.openxmlformats.org/officeDocument/2006/relationships/hyperlink" Target="http://he.wikipedia.org/wiki/%D7%9E%D7%93%D7%99%D7%A0%D7%AA_%D7%99%D7%A9%D7%A8%D7%90%D7%9C" TargetMode="External"/><Relationship Id="rId29" Type="http://schemas.openxmlformats.org/officeDocument/2006/relationships/hyperlink" Target="http://he.wikipedia.org/wiki/%D7%A1%D7%99%D7%91%D7%99%D7%A8" TargetMode="External"/><Relationship Id="rId1" Type="http://schemas.openxmlformats.org/officeDocument/2006/relationships/slideLayout" Target="../slideLayouts/slideLayout2.xml"/><Relationship Id="rId6" Type="http://schemas.openxmlformats.org/officeDocument/2006/relationships/hyperlink" Target="http://he.wikipedia.org/wiki/%D7%A1%D7%95%D7%91%D7%99%D7%99%D7%98%D7%99" TargetMode="External"/><Relationship Id="rId11" Type="http://schemas.openxmlformats.org/officeDocument/2006/relationships/hyperlink" Target="http://he.wikipedia.org/wiki/%D7%90%D7%95%D7%A7%D7%A8%D7%90%D7%99%D7%A0%D7%94" TargetMode="External"/><Relationship Id="rId24" Type="http://schemas.openxmlformats.org/officeDocument/2006/relationships/hyperlink" Target="http://he.wikipedia.org/wiki/%D7%A8%D7%99%D7%92%D7%95%D7%9C" TargetMode="External"/><Relationship Id="rId5" Type="http://schemas.openxmlformats.org/officeDocument/2006/relationships/hyperlink" Target="http://he.wikipedia.org/wiki/%D7%90%D7%A1%D7%99%D7%A8_%D7%A6%D7%99%D7%95%D7%9F" TargetMode="External"/><Relationship Id="rId15" Type="http://schemas.openxmlformats.org/officeDocument/2006/relationships/hyperlink" Target="http://he.wikipedia.org/wiki/%D7%A9%D7%97%D7%9E%D7%98" TargetMode="External"/><Relationship Id="rId23" Type="http://schemas.openxmlformats.org/officeDocument/2006/relationships/hyperlink" Target="http://he.wikipedia.org/wiki/%D7%91%D7%99%D7%AA_%D7%9E%D7%A9%D7%A4%D7%98" TargetMode="External"/><Relationship Id="rId28" Type="http://schemas.openxmlformats.org/officeDocument/2006/relationships/hyperlink" Target="http://he.wikipedia.org/wiki/%D7%92%D7%95%D7%9C%D7%90%D7%92" TargetMode="External"/><Relationship Id="rId10" Type="http://schemas.openxmlformats.org/officeDocument/2006/relationships/hyperlink" Target="http://he.wikipedia.org/wiki/%D7%93%D7%95%D7%A0%D7%A6%D7%A7" TargetMode="External"/><Relationship Id="rId19" Type="http://schemas.openxmlformats.org/officeDocument/2006/relationships/hyperlink" Target="http://he.wikipedia.org/wiki/%D7%A2%D7%9C%D7%99%D7%99%D7%94_%D7%9C%D7%90%D7%A8%D7%A5_%D7%99%D7%A9%D7%A8%D7%90%D7%9C" TargetMode="External"/><Relationship Id="rId4" Type="http://schemas.openxmlformats.org/officeDocument/2006/relationships/hyperlink" Target="http://he.wikipedia.org/wiki/%D7%94%D7%A1%D7%95%D7%9B%D7%A0%D7%95%D7%AA_%D7%94%D7%99%D7%94%D7%95%D7%93%D7%99%D7%AA" TargetMode="External"/><Relationship Id="rId9" Type="http://schemas.openxmlformats.org/officeDocument/2006/relationships/hyperlink" Target="http://he.wikipedia.org/wiki/%D7%9E%D7%9E%D7%A9%D7%9C%D7%AA_%D7%99%D7%A9%D7%A8%D7%90%D7%9C" TargetMode="External"/><Relationship Id="rId14" Type="http://schemas.openxmlformats.org/officeDocument/2006/relationships/hyperlink" Target="http://he.wikipedia.org/wiki/%D7%9E%D7%93%D7%A2%D7%99%D7%9D_%D7%9E%D7%93%D7%95%D7%99%D7%A7%D7%99%D7%9D" TargetMode="External"/><Relationship Id="rId22" Type="http://schemas.openxmlformats.org/officeDocument/2006/relationships/hyperlink" Target="http://he.wikipedia.org/wiki/1978" TargetMode="External"/><Relationship Id="rId27" Type="http://schemas.openxmlformats.org/officeDocument/2006/relationships/hyperlink" Target="http://he.wikipedia.org/wiki/%D7%9B%D7%9C%D7%90_%D7%9C%D7%A4%D7%95%D7%A8%D7%98%D7%95%D7%91%D7%95" TargetMode="External"/><Relationship Id="rId30" Type="http://schemas.openxmlformats.org/officeDocument/2006/relationships/image" Target="../media/image17.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4863"/>
        <p:cNvGrpSpPr/>
        <p:nvPr/>
      </p:nvGrpSpPr>
      <p:grpSpPr>
        <a:xfrm>
          <a:off x="0" y="0"/>
          <a:ext cx="0" cy="0"/>
          <a:chOff x="0" y="0"/>
          <a:chExt cx="0" cy="0"/>
        </a:xfrm>
      </p:grpSpPr>
      <p:sp>
        <p:nvSpPr>
          <p:cNvPr id="3" name="מלבן 2"/>
          <p:cNvSpPr/>
          <p:nvPr/>
        </p:nvSpPr>
        <p:spPr>
          <a:xfrm>
            <a:off x="1841337" y="898945"/>
            <a:ext cx="8509326" cy="4862870"/>
          </a:xfrm>
          <a:prstGeom prst="rect">
            <a:avLst/>
          </a:prstGeom>
          <a:noFill/>
        </p:spPr>
        <p:txBody>
          <a:bodyPr wrap="square" lIns="121920" tIns="60960" rIns="121920" bIns="60960">
            <a:spAutoFit/>
          </a:bodyPr>
          <a:lstStyle/>
          <a:p>
            <a:pPr marL="0" marR="0" lvl="0" indent="0" algn="ctr" defTabSz="1219170" rtl="0" eaLnBrk="1" fontAlgn="auto" latinLnBrk="0" hangingPunct="1">
              <a:lnSpc>
                <a:spcPct val="100000"/>
              </a:lnSpc>
              <a:spcBef>
                <a:spcPts val="0"/>
              </a:spcBef>
              <a:spcAft>
                <a:spcPts val="0"/>
              </a:spcAft>
              <a:buClr>
                <a:srgbClr val="000000"/>
              </a:buClr>
              <a:buSzTx/>
              <a:buFontTx/>
              <a:buNone/>
              <a:tabLst/>
              <a:defRPr/>
            </a:pPr>
            <a:r>
              <a:rPr kumimoji="0" lang="he-IL" sz="15400" b="1" i="0" u="none" strike="noStrike" kern="0" cap="none" spc="0" normalizeH="0" baseline="0" noProof="0" dirty="0" smtClean="0">
                <a:ln w="0">
                  <a:noFill/>
                </a:ln>
                <a:solidFill>
                  <a:srgbClr val="24688E">
                    <a:lumMod val="75000"/>
                  </a:srgbClr>
                </a:solidFill>
                <a:effectLst>
                  <a:glow rad="63500">
                    <a:srgbClr val="FAB217">
                      <a:satMod val="175000"/>
                      <a:alpha val="40000"/>
                    </a:srgbClr>
                  </a:glow>
                  <a:outerShdw blurRad="38100" dist="19050" dir="2700000" algn="tl" rotWithShape="0">
                    <a:srgbClr val="333333">
                      <a:alpha val="40000"/>
                    </a:srgbClr>
                  </a:outerShdw>
                </a:effectLst>
                <a:uLnTx/>
                <a:uFillTx/>
                <a:latin typeface="Trashim CLM" panose="02000803000000000000" pitchFamily="2" charset="-79"/>
                <a:ea typeface="+mn-ea"/>
                <a:cs typeface="Trashim CLM" panose="02000803000000000000" pitchFamily="2" charset="-79"/>
                <a:sym typeface="Arial"/>
              </a:rPr>
              <a:t>חידות לפסח</a:t>
            </a:r>
            <a:endParaRPr kumimoji="0" lang="he-IL" sz="11500" b="1" i="0" u="none" strike="noStrike" kern="0" cap="none" spc="0" normalizeH="0" baseline="0" noProof="0" dirty="0">
              <a:ln w="0">
                <a:noFill/>
              </a:ln>
              <a:solidFill>
                <a:srgbClr val="24688E">
                  <a:lumMod val="75000"/>
                </a:srgbClr>
              </a:solidFill>
              <a:effectLst>
                <a:glow rad="63500">
                  <a:srgbClr val="FAB217">
                    <a:satMod val="175000"/>
                    <a:alpha val="40000"/>
                  </a:srgbClr>
                </a:glow>
                <a:outerShdw blurRad="38100" dist="19050" dir="2700000" algn="tl" rotWithShape="0">
                  <a:srgbClr val="333333">
                    <a:alpha val="40000"/>
                  </a:srgbClr>
                </a:outerShdw>
              </a:effectLst>
              <a:uLnTx/>
              <a:uFillTx/>
              <a:latin typeface="Trashim CLM" panose="02000803000000000000" pitchFamily="2" charset="-79"/>
              <a:ea typeface="+mn-ea"/>
              <a:cs typeface="Trashim CLM" panose="02000803000000000000" pitchFamily="2" charset="-79"/>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05DEFAC-FBDB-48EF-810A-76E544BBBC3A}"/>
              </a:ext>
            </a:extLst>
          </p:cNvPr>
          <p:cNvSpPr>
            <a:spLocks noGrp="1"/>
          </p:cNvSpPr>
          <p:nvPr>
            <p:ph type="title"/>
          </p:nvPr>
        </p:nvSpPr>
        <p:spPr>
          <a:xfrm>
            <a:off x="951000" y="170693"/>
            <a:ext cx="10290000" cy="908000"/>
          </a:xfrm>
        </p:spPr>
        <p:txBody>
          <a:bodyPr/>
          <a:lstStyle/>
          <a:p>
            <a:r>
              <a:rPr lang="he-IL" dirty="0">
                <a:cs typeface="AAd_Bejerano" pitchFamily="2" charset="-79"/>
              </a:rPr>
              <a:t>חידות לפסח – זהי את הביטוי שמצויר:</a:t>
            </a:r>
            <a:br>
              <a:rPr lang="he-IL" dirty="0">
                <a:cs typeface="AAd_Bejerano" pitchFamily="2" charset="-79"/>
              </a:rPr>
            </a:br>
            <a:endParaRPr lang="he-IL" dirty="0">
              <a:cs typeface="AAd_Bejerano" pitchFamily="2" charset="-79"/>
            </a:endParaRPr>
          </a:p>
        </p:txBody>
      </p:sp>
      <p:sp>
        <p:nvSpPr>
          <p:cNvPr id="5" name="תיבת טקסט 4">
            <a:extLst>
              <a:ext uri="{FF2B5EF4-FFF2-40B4-BE49-F238E27FC236}">
                <a16:creationId xmlns:a16="http://schemas.microsoft.com/office/drawing/2014/main" id="{31213265-4DDB-49C5-9A30-3E2293B16F9F}"/>
              </a:ext>
            </a:extLst>
          </p:cNvPr>
          <p:cNvSpPr txBox="1"/>
          <p:nvPr/>
        </p:nvSpPr>
        <p:spPr>
          <a:xfrm>
            <a:off x="457715" y="4858170"/>
            <a:ext cx="11021521" cy="2135200"/>
          </a:xfrm>
          <a:prstGeom prst="rect">
            <a:avLst/>
          </a:prstGeom>
          <a:noFill/>
        </p:spPr>
        <p:txBody>
          <a:bodyPr wrap="square" rtlCol="1">
            <a:spAutoFit/>
          </a:bodyPr>
          <a:lstStyle/>
          <a:p>
            <a:pPr marL="0" marR="0" lvl="0" indent="0" algn="r" defTabSz="914400" rtl="1" eaLnBrk="1" fontAlgn="auto" latinLnBrk="0" hangingPunct="1">
              <a:lnSpc>
                <a:spcPct val="150000"/>
              </a:lnSpc>
              <a:spcBef>
                <a:spcPts val="0"/>
              </a:spcBef>
              <a:spcAft>
                <a:spcPts val="0"/>
              </a:spcAft>
              <a:buClrTx/>
              <a:buSzTx/>
              <a:buFontTx/>
              <a:buNone/>
              <a:tabLst/>
              <a:defRPr/>
            </a:pPr>
            <a:r>
              <a:rPr kumimoji="0" lang="he-IL" sz="1800" b="1" i="0" u="none" strike="noStrike" kern="1200" cap="none" spc="0" normalizeH="0" baseline="0" noProof="0" dirty="0">
                <a:ln>
                  <a:noFill/>
                </a:ln>
                <a:solidFill>
                  <a:srgbClr val="333333"/>
                </a:solidFill>
                <a:effectLst/>
                <a:uLnTx/>
                <a:uFillTx/>
                <a:latin typeface="Gadi Almog AlefAlefAlef" panose="00000500000000000000" pitchFamily="50" charset="-79"/>
                <a:ea typeface="+mn-ea"/>
                <a:cs typeface="Gadi Almog AlefAlefAlef" panose="00000500000000000000" pitchFamily="50" charset="-79"/>
              </a:rPr>
              <a:t>אפשרויות: </a:t>
            </a:r>
          </a:p>
          <a:p>
            <a:pPr marL="342900" marR="0" lvl="0" indent="-342900" algn="r" defTabSz="914400" rtl="1" eaLnBrk="1" fontAlgn="auto" latinLnBrk="0" hangingPunct="1">
              <a:lnSpc>
                <a:spcPct val="150000"/>
              </a:lnSpc>
              <a:spcBef>
                <a:spcPts val="0"/>
              </a:spcBef>
              <a:spcAft>
                <a:spcPts val="0"/>
              </a:spcAft>
              <a:buClrTx/>
              <a:buSzTx/>
              <a:buFontTx/>
              <a:buAutoNum type="arabicPeriod"/>
              <a:tabLst/>
              <a:defRPr/>
            </a:pPr>
            <a:r>
              <a:rPr kumimoji="0" lang="he-IL" sz="1800" b="1" i="0" u="none" strike="noStrike" kern="1200" cap="none" spc="0" normalizeH="0" baseline="0" noProof="0" dirty="0">
                <a:ln>
                  <a:noFill/>
                </a:ln>
                <a:solidFill>
                  <a:srgbClr val="333333"/>
                </a:solidFill>
                <a:effectLst/>
                <a:uLnTx/>
                <a:uFillTx/>
                <a:latin typeface="Gadi Almog AlefAlefAlef" panose="00000500000000000000" pitchFamily="50" charset="-79"/>
                <a:ea typeface="+mn-ea"/>
                <a:cs typeface="Gadi Almog AlefAlefAlef" panose="00000500000000000000" pitchFamily="50" charset="-79"/>
              </a:rPr>
              <a:t>מה נשתנה              4.  כרפס             7. שולחן עורך           10. בכל דור ודור</a:t>
            </a:r>
          </a:p>
          <a:p>
            <a:pPr marL="342900" marR="0" lvl="0" indent="-342900" algn="r" defTabSz="914400" rtl="1" eaLnBrk="1" fontAlgn="auto" latinLnBrk="0" hangingPunct="1">
              <a:lnSpc>
                <a:spcPct val="150000"/>
              </a:lnSpc>
              <a:spcBef>
                <a:spcPts val="0"/>
              </a:spcBef>
              <a:spcAft>
                <a:spcPts val="0"/>
              </a:spcAft>
              <a:buClrTx/>
              <a:buSzTx/>
              <a:buFontTx/>
              <a:buAutoNum type="arabicPeriod"/>
              <a:tabLst/>
              <a:defRPr/>
            </a:pPr>
            <a:r>
              <a:rPr kumimoji="0" lang="he-IL" sz="1800" b="1" i="0" u="none" strike="noStrike" kern="1200" cap="none" spc="0" normalizeH="0" baseline="0" noProof="0" dirty="0">
                <a:ln>
                  <a:noFill/>
                </a:ln>
                <a:solidFill>
                  <a:srgbClr val="333333"/>
                </a:solidFill>
                <a:effectLst/>
                <a:uLnTx/>
                <a:uFillTx/>
                <a:latin typeface="Gadi Almog AlefAlefAlef" panose="00000500000000000000" pitchFamily="50" charset="-79"/>
                <a:ea typeface="+mn-ea"/>
                <a:cs typeface="Gadi Almog AlefAlefAlef" panose="00000500000000000000" pitchFamily="50" charset="-79"/>
              </a:rPr>
              <a:t>מוציא מצה              5. הא </a:t>
            </a:r>
            <a:r>
              <a:rPr kumimoji="0" lang="he-IL" sz="1800" b="1" i="0" u="none" strike="noStrike" kern="1200" cap="none" spc="0" normalizeH="0" baseline="0" noProof="0" dirty="0" err="1">
                <a:ln>
                  <a:noFill/>
                </a:ln>
                <a:solidFill>
                  <a:srgbClr val="333333"/>
                </a:solidFill>
                <a:effectLst/>
                <a:uLnTx/>
                <a:uFillTx/>
                <a:latin typeface="Gadi Almog AlefAlefAlef" panose="00000500000000000000" pitchFamily="50" charset="-79"/>
                <a:ea typeface="+mn-ea"/>
                <a:cs typeface="Gadi Almog AlefAlefAlef" panose="00000500000000000000" pitchFamily="50" charset="-79"/>
              </a:rPr>
              <a:t>לחמא</a:t>
            </a:r>
            <a:r>
              <a:rPr kumimoji="0" lang="he-IL" sz="1800" b="1" i="0" u="none" strike="noStrike" kern="1200" cap="none" spc="0" normalizeH="0" baseline="0" noProof="0" dirty="0">
                <a:ln>
                  <a:noFill/>
                </a:ln>
                <a:solidFill>
                  <a:srgbClr val="333333"/>
                </a:solidFill>
                <a:effectLst/>
                <a:uLnTx/>
                <a:uFillTx/>
                <a:latin typeface="Gadi Almog AlefAlefAlef" panose="00000500000000000000" pitchFamily="50" charset="-79"/>
                <a:ea typeface="+mn-ea"/>
                <a:cs typeface="Gadi Almog AlefAlefAlef" panose="00000500000000000000" pitchFamily="50" charset="-79"/>
              </a:rPr>
              <a:t> עניא      8. צא ולמד</a:t>
            </a:r>
          </a:p>
          <a:p>
            <a:pPr marL="342900" marR="0" lvl="0" indent="-342900" algn="r" defTabSz="914400" rtl="1" eaLnBrk="1" fontAlgn="auto" latinLnBrk="0" hangingPunct="1">
              <a:lnSpc>
                <a:spcPct val="150000"/>
              </a:lnSpc>
              <a:spcBef>
                <a:spcPts val="0"/>
              </a:spcBef>
              <a:spcAft>
                <a:spcPts val="0"/>
              </a:spcAft>
              <a:buClrTx/>
              <a:buSzTx/>
              <a:buFontTx/>
              <a:buAutoNum type="arabicPeriod"/>
              <a:tabLst/>
              <a:defRPr/>
            </a:pPr>
            <a:r>
              <a:rPr kumimoji="0" lang="he-IL" sz="1800" b="1" i="0" u="none" strike="noStrike" kern="1200" cap="none" spc="0" normalizeH="0" baseline="0" noProof="0" dirty="0">
                <a:ln>
                  <a:noFill/>
                </a:ln>
                <a:solidFill>
                  <a:srgbClr val="333333"/>
                </a:solidFill>
                <a:effectLst/>
                <a:uLnTx/>
                <a:uFillTx/>
                <a:latin typeface="Gadi Almog AlefAlefAlef" panose="00000500000000000000" pitchFamily="50" charset="-79"/>
                <a:ea typeface="+mn-ea"/>
                <a:cs typeface="Gadi Almog AlefAlefAlef" panose="00000500000000000000" pitchFamily="50" charset="-79"/>
              </a:rPr>
              <a:t>צפון                    6. קדש                9. והיא שעמדה</a:t>
            </a:r>
          </a:p>
          <a:p>
            <a:pPr marL="0" marR="0" lvl="0" indent="0" algn="r" defTabSz="914400" rtl="1" eaLnBrk="1" fontAlgn="auto" latinLnBrk="0" hangingPunct="1">
              <a:lnSpc>
                <a:spcPct val="150000"/>
              </a:lnSpc>
              <a:spcBef>
                <a:spcPts val="0"/>
              </a:spcBef>
              <a:spcAft>
                <a:spcPts val="0"/>
              </a:spcAft>
              <a:buClrTx/>
              <a:buSzTx/>
              <a:buFontTx/>
              <a:buNone/>
              <a:tabLst/>
              <a:defRPr/>
            </a:pPr>
            <a:endParaRPr kumimoji="0" lang="he-IL" sz="1800" b="1" i="0" u="none" strike="noStrike" kern="1200" cap="none" spc="0" normalizeH="0" baseline="0" noProof="0" dirty="0">
              <a:ln>
                <a:noFill/>
              </a:ln>
              <a:solidFill>
                <a:srgbClr val="333333"/>
              </a:solidFill>
              <a:effectLst/>
              <a:uLnTx/>
              <a:uFillTx/>
              <a:latin typeface="Gadi Almog AlefAlefAlef" panose="00000500000000000000" pitchFamily="50" charset="-79"/>
              <a:ea typeface="+mn-ea"/>
              <a:cs typeface="Gadi Almog AlefAlefAlef" panose="00000500000000000000" pitchFamily="50" charset="-79"/>
            </a:endParaRPr>
          </a:p>
        </p:txBody>
      </p:sp>
      <p:pic>
        <p:nvPicPr>
          <p:cNvPr id="6" name="תמונה 5">
            <a:extLst>
              <a:ext uri="{FF2B5EF4-FFF2-40B4-BE49-F238E27FC236}">
                <a16:creationId xmlns:a16="http://schemas.microsoft.com/office/drawing/2014/main" id="{9DD028AB-310D-435E-95CA-99E825E38D5B}"/>
              </a:ext>
            </a:extLst>
          </p:cNvPr>
          <p:cNvPicPr>
            <a:picLocks noChangeAspect="1"/>
          </p:cNvPicPr>
          <p:nvPr/>
        </p:nvPicPr>
        <p:blipFill rotWithShape="1">
          <a:blip r:embed="rId2"/>
          <a:srcRect l="51885"/>
          <a:stretch/>
        </p:blipFill>
        <p:spPr>
          <a:xfrm>
            <a:off x="3066757" y="1078693"/>
            <a:ext cx="6727213" cy="4118282"/>
          </a:xfrm>
          <a:prstGeom prst="rect">
            <a:avLst/>
          </a:prstGeom>
        </p:spPr>
      </p:pic>
    </p:spTree>
    <p:extLst>
      <p:ext uri="{BB962C8B-B14F-4D97-AF65-F5344CB8AC3E}">
        <p14:creationId xmlns:p14="http://schemas.microsoft.com/office/powerpoint/2010/main" val="13400335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9DB752CB-7F8E-4F04-96D6-BAFE46692606}"/>
              </a:ext>
            </a:extLst>
          </p:cNvPr>
          <p:cNvSpPr>
            <a:spLocks noGrp="1"/>
          </p:cNvSpPr>
          <p:nvPr>
            <p:ph type="title"/>
          </p:nvPr>
        </p:nvSpPr>
        <p:spPr>
          <a:xfrm>
            <a:off x="911598" y="381708"/>
            <a:ext cx="10368803" cy="908000"/>
          </a:xfrm>
        </p:spPr>
        <p:txBody>
          <a:bodyPr/>
          <a:lstStyle/>
          <a:p>
            <a:r>
              <a:rPr lang="he-IL" sz="8800" dirty="0">
                <a:solidFill>
                  <a:schemeClr val="accent4">
                    <a:lumMod val="50000"/>
                  </a:schemeClr>
                </a:solidFill>
                <a:latin typeface="Abraham" panose="00000500000000000000" pitchFamily="2" charset="-79"/>
                <a:cs typeface="Abraham" panose="00000500000000000000" pitchFamily="2" charset="-79"/>
              </a:rPr>
              <a:t>עד כמה כל אחד מהדמויות מרגיש </a:t>
            </a:r>
            <a:br>
              <a:rPr lang="he-IL" sz="8800" dirty="0">
                <a:solidFill>
                  <a:schemeClr val="accent4">
                    <a:lumMod val="50000"/>
                  </a:schemeClr>
                </a:solidFill>
                <a:latin typeface="Abraham" panose="00000500000000000000" pitchFamily="2" charset="-79"/>
                <a:cs typeface="Abraham" panose="00000500000000000000" pitchFamily="2" charset="-79"/>
              </a:rPr>
            </a:br>
            <a:r>
              <a:rPr lang="he-IL" sz="8800" dirty="0">
                <a:solidFill>
                  <a:schemeClr val="accent4">
                    <a:lumMod val="50000"/>
                  </a:schemeClr>
                </a:solidFill>
                <a:latin typeface="Abraham" panose="00000500000000000000" pitchFamily="2" charset="-79"/>
                <a:cs typeface="Abraham" panose="00000500000000000000" pitchFamily="2" charset="-79"/>
              </a:rPr>
              <a:t>חופשי / עבד?</a:t>
            </a:r>
            <a:br>
              <a:rPr lang="he-IL" sz="8800" dirty="0">
                <a:solidFill>
                  <a:schemeClr val="accent4">
                    <a:lumMod val="50000"/>
                  </a:schemeClr>
                </a:solidFill>
                <a:latin typeface="Abraham" panose="00000500000000000000" pitchFamily="2" charset="-79"/>
                <a:cs typeface="Abraham" panose="00000500000000000000" pitchFamily="2" charset="-79"/>
              </a:rPr>
            </a:br>
            <a:r>
              <a:rPr lang="he-IL" sz="8800" dirty="0">
                <a:solidFill>
                  <a:schemeClr val="accent4">
                    <a:lumMod val="50000"/>
                  </a:schemeClr>
                </a:solidFill>
                <a:latin typeface="Abraham" panose="00000500000000000000" pitchFamily="2" charset="-79"/>
                <a:cs typeface="Abraham" panose="00000500000000000000" pitchFamily="2" charset="-79"/>
              </a:rPr>
              <a:t/>
            </a:r>
            <a:br>
              <a:rPr lang="he-IL" sz="8800" dirty="0">
                <a:solidFill>
                  <a:schemeClr val="accent4">
                    <a:lumMod val="50000"/>
                  </a:schemeClr>
                </a:solidFill>
                <a:latin typeface="Abraham" panose="00000500000000000000" pitchFamily="2" charset="-79"/>
                <a:cs typeface="Abraham" panose="00000500000000000000" pitchFamily="2" charset="-79"/>
              </a:rPr>
            </a:br>
            <a:r>
              <a:rPr lang="he-IL" sz="6000" dirty="0">
                <a:solidFill>
                  <a:srgbClr val="00B0F0"/>
                </a:solidFill>
                <a:latin typeface="Gadi Almog AlefAlefAlef" panose="00000500000000000000" pitchFamily="50" charset="-79"/>
                <a:cs typeface="Gadi Almog AlefAlefAlef" panose="00000500000000000000" pitchFamily="50" charset="-79"/>
              </a:rPr>
              <a:t>סמני על הציר</a:t>
            </a:r>
            <a:endParaRPr lang="he-IL" sz="8800" dirty="0">
              <a:solidFill>
                <a:srgbClr val="00B0F0"/>
              </a:solidFill>
              <a:latin typeface="Gadi Almog AlefAlefAlef" panose="00000500000000000000" pitchFamily="50" charset="-79"/>
              <a:cs typeface="Gadi Almog AlefAlefAlef" panose="00000500000000000000" pitchFamily="50" charset="-79"/>
            </a:endParaRPr>
          </a:p>
        </p:txBody>
      </p:sp>
    </p:spTree>
    <p:extLst>
      <p:ext uri="{BB962C8B-B14F-4D97-AF65-F5344CB8AC3E}">
        <p14:creationId xmlns:p14="http://schemas.microsoft.com/office/powerpoint/2010/main" val="232683522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תמונה 3">
            <a:extLst>
              <a:ext uri="{FF2B5EF4-FFF2-40B4-BE49-F238E27FC236}">
                <a16:creationId xmlns:a16="http://schemas.microsoft.com/office/drawing/2014/main" id="{053ACCB9-5DEB-45CE-A573-DD44FC4DF2A3}"/>
              </a:ext>
            </a:extLst>
          </p:cNvPr>
          <p:cNvPicPr>
            <a:picLocks noChangeAspect="1"/>
          </p:cNvPicPr>
          <p:nvPr/>
        </p:nvPicPr>
        <p:blipFill>
          <a:blip r:embed="rId2"/>
          <a:stretch>
            <a:fillRect/>
          </a:stretch>
        </p:blipFill>
        <p:spPr>
          <a:xfrm>
            <a:off x="1310566" y="561315"/>
            <a:ext cx="9570867" cy="3077318"/>
          </a:xfrm>
          <a:prstGeom prst="rect">
            <a:avLst/>
          </a:prstGeom>
        </p:spPr>
      </p:pic>
      <p:cxnSp>
        <p:nvCxnSpPr>
          <p:cNvPr id="6" name="מחבר ישר 5">
            <a:extLst>
              <a:ext uri="{FF2B5EF4-FFF2-40B4-BE49-F238E27FC236}">
                <a16:creationId xmlns:a16="http://schemas.microsoft.com/office/drawing/2014/main" id="{D279E8CF-9175-4673-B470-B07C1E1CCD1A}"/>
              </a:ext>
            </a:extLst>
          </p:cNvPr>
          <p:cNvCxnSpPr/>
          <p:nvPr/>
        </p:nvCxnSpPr>
        <p:spPr>
          <a:xfrm>
            <a:off x="1448972" y="4839286"/>
            <a:ext cx="9172136" cy="0"/>
          </a:xfrm>
          <a:prstGeom prst="line">
            <a:avLst/>
          </a:prstGeom>
          <a:ln w="762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8" name="מחבר ישר 7">
            <a:extLst>
              <a:ext uri="{FF2B5EF4-FFF2-40B4-BE49-F238E27FC236}">
                <a16:creationId xmlns:a16="http://schemas.microsoft.com/office/drawing/2014/main" id="{A023E25C-F01A-43FE-B6F7-44695D317B96}"/>
              </a:ext>
            </a:extLst>
          </p:cNvPr>
          <p:cNvCxnSpPr/>
          <p:nvPr/>
        </p:nvCxnSpPr>
        <p:spPr>
          <a:xfrm>
            <a:off x="10621108" y="4508695"/>
            <a:ext cx="0" cy="661182"/>
          </a:xfrm>
          <a:prstGeom prst="line">
            <a:avLst/>
          </a:prstGeom>
          <a:ln w="762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9" name="מחבר ישר 8">
            <a:extLst>
              <a:ext uri="{FF2B5EF4-FFF2-40B4-BE49-F238E27FC236}">
                <a16:creationId xmlns:a16="http://schemas.microsoft.com/office/drawing/2014/main" id="{0CAA0F68-B34D-4B1C-B5DD-BFC4AB44C786}"/>
              </a:ext>
            </a:extLst>
          </p:cNvPr>
          <p:cNvCxnSpPr/>
          <p:nvPr/>
        </p:nvCxnSpPr>
        <p:spPr>
          <a:xfrm>
            <a:off x="1448972" y="4548553"/>
            <a:ext cx="0" cy="661182"/>
          </a:xfrm>
          <a:prstGeom prst="line">
            <a:avLst/>
          </a:prstGeom>
          <a:ln w="762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תיבת טקסט 9">
            <a:extLst>
              <a:ext uri="{FF2B5EF4-FFF2-40B4-BE49-F238E27FC236}">
                <a16:creationId xmlns:a16="http://schemas.microsoft.com/office/drawing/2014/main" id="{7856BD95-14CA-45B2-85F5-AA2C4D92E31B}"/>
              </a:ext>
            </a:extLst>
          </p:cNvPr>
          <p:cNvSpPr txBox="1"/>
          <p:nvPr/>
        </p:nvSpPr>
        <p:spPr>
          <a:xfrm>
            <a:off x="9762978" y="5422983"/>
            <a:ext cx="1477107" cy="461665"/>
          </a:xfrm>
          <a:prstGeom prst="rect">
            <a:avLst/>
          </a:prstGeom>
          <a:noFill/>
        </p:spPr>
        <p:txBody>
          <a:bodyPr wrap="square" rtlCol="1">
            <a:spAutoFit/>
          </a:bodyPr>
          <a:lstStyle/>
          <a:p>
            <a:pPr algn="ctr"/>
            <a:r>
              <a:rPr lang="he-IL" sz="2400" b="1" dirty="0">
                <a:solidFill>
                  <a:srgbClr val="FF0000"/>
                </a:solidFill>
                <a:latin typeface="Gadi Almog AlefAlefAlef" panose="00000500000000000000" pitchFamily="50" charset="-79"/>
                <a:cs typeface="Gadi Almog AlefAlefAlef" panose="00000500000000000000" pitchFamily="50" charset="-79"/>
              </a:rPr>
              <a:t>חופשי</a:t>
            </a:r>
          </a:p>
        </p:txBody>
      </p:sp>
      <p:sp>
        <p:nvSpPr>
          <p:cNvPr id="11" name="תיבת טקסט 10">
            <a:extLst>
              <a:ext uri="{FF2B5EF4-FFF2-40B4-BE49-F238E27FC236}">
                <a16:creationId xmlns:a16="http://schemas.microsoft.com/office/drawing/2014/main" id="{014D036F-D4B6-4F17-8BF2-686802CC958E}"/>
              </a:ext>
            </a:extLst>
          </p:cNvPr>
          <p:cNvSpPr txBox="1"/>
          <p:nvPr/>
        </p:nvSpPr>
        <p:spPr>
          <a:xfrm>
            <a:off x="710418" y="5426556"/>
            <a:ext cx="1477107" cy="461665"/>
          </a:xfrm>
          <a:prstGeom prst="rect">
            <a:avLst/>
          </a:prstGeom>
          <a:noFill/>
        </p:spPr>
        <p:txBody>
          <a:bodyPr wrap="square" rtlCol="1">
            <a:spAutoFit/>
          </a:bodyPr>
          <a:lstStyle/>
          <a:p>
            <a:pPr algn="ctr"/>
            <a:r>
              <a:rPr lang="he-IL" sz="2400" b="1" dirty="0">
                <a:solidFill>
                  <a:srgbClr val="FF0000"/>
                </a:solidFill>
                <a:latin typeface="Gadi Almog AlefAlefAlef" panose="00000500000000000000" pitchFamily="50" charset="-79"/>
                <a:cs typeface="Gadi Almog AlefAlefAlef" panose="00000500000000000000" pitchFamily="50" charset="-79"/>
              </a:rPr>
              <a:t>עבד</a:t>
            </a:r>
          </a:p>
        </p:txBody>
      </p:sp>
    </p:spTree>
    <p:extLst>
      <p:ext uri="{BB962C8B-B14F-4D97-AF65-F5344CB8AC3E}">
        <p14:creationId xmlns:p14="http://schemas.microsoft.com/office/powerpoint/2010/main" val="24195020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מחבר ישר 5">
            <a:extLst>
              <a:ext uri="{FF2B5EF4-FFF2-40B4-BE49-F238E27FC236}">
                <a16:creationId xmlns:a16="http://schemas.microsoft.com/office/drawing/2014/main" id="{D279E8CF-9175-4673-B470-B07C1E1CCD1A}"/>
              </a:ext>
            </a:extLst>
          </p:cNvPr>
          <p:cNvCxnSpPr/>
          <p:nvPr/>
        </p:nvCxnSpPr>
        <p:spPr>
          <a:xfrm>
            <a:off x="1448972" y="4839286"/>
            <a:ext cx="9172136" cy="0"/>
          </a:xfrm>
          <a:prstGeom prst="line">
            <a:avLst/>
          </a:prstGeom>
          <a:ln w="762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8" name="מחבר ישר 7">
            <a:extLst>
              <a:ext uri="{FF2B5EF4-FFF2-40B4-BE49-F238E27FC236}">
                <a16:creationId xmlns:a16="http://schemas.microsoft.com/office/drawing/2014/main" id="{A023E25C-F01A-43FE-B6F7-44695D317B96}"/>
              </a:ext>
            </a:extLst>
          </p:cNvPr>
          <p:cNvCxnSpPr/>
          <p:nvPr/>
        </p:nvCxnSpPr>
        <p:spPr>
          <a:xfrm>
            <a:off x="10621108" y="4508695"/>
            <a:ext cx="0" cy="661182"/>
          </a:xfrm>
          <a:prstGeom prst="line">
            <a:avLst/>
          </a:prstGeom>
          <a:ln w="762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9" name="מחבר ישר 8">
            <a:extLst>
              <a:ext uri="{FF2B5EF4-FFF2-40B4-BE49-F238E27FC236}">
                <a16:creationId xmlns:a16="http://schemas.microsoft.com/office/drawing/2014/main" id="{0CAA0F68-B34D-4B1C-B5DD-BFC4AB44C786}"/>
              </a:ext>
            </a:extLst>
          </p:cNvPr>
          <p:cNvCxnSpPr/>
          <p:nvPr/>
        </p:nvCxnSpPr>
        <p:spPr>
          <a:xfrm>
            <a:off x="1448972" y="4548553"/>
            <a:ext cx="0" cy="661182"/>
          </a:xfrm>
          <a:prstGeom prst="line">
            <a:avLst/>
          </a:prstGeom>
          <a:ln w="762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תיבת טקסט 9">
            <a:extLst>
              <a:ext uri="{FF2B5EF4-FFF2-40B4-BE49-F238E27FC236}">
                <a16:creationId xmlns:a16="http://schemas.microsoft.com/office/drawing/2014/main" id="{7856BD95-14CA-45B2-85F5-AA2C4D92E31B}"/>
              </a:ext>
            </a:extLst>
          </p:cNvPr>
          <p:cNvSpPr txBox="1"/>
          <p:nvPr/>
        </p:nvSpPr>
        <p:spPr>
          <a:xfrm>
            <a:off x="9762978" y="5422983"/>
            <a:ext cx="1477107" cy="461665"/>
          </a:xfrm>
          <a:prstGeom prst="rect">
            <a:avLst/>
          </a:prstGeom>
          <a:noFill/>
        </p:spPr>
        <p:txBody>
          <a:bodyPr wrap="square" rtlCol="1">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2400" b="1" i="0" u="none" strike="noStrike" kern="1200" cap="none" spc="0" normalizeH="0" baseline="0" noProof="0" dirty="0">
                <a:ln>
                  <a:noFill/>
                </a:ln>
                <a:solidFill>
                  <a:srgbClr val="FF0000"/>
                </a:solidFill>
                <a:effectLst/>
                <a:uLnTx/>
                <a:uFillTx/>
                <a:latin typeface="Gadi Almog AlefAlefAlef" panose="00000500000000000000" pitchFamily="50" charset="-79"/>
                <a:ea typeface="+mn-ea"/>
                <a:cs typeface="Gadi Almog AlefAlefAlef" panose="00000500000000000000" pitchFamily="50" charset="-79"/>
              </a:rPr>
              <a:t>חופשי</a:t>
            </a:r>
          </a:p>
        </p:txBody>
      </p:sp>
      <p:sp>
        <p:nvSpPr>
          <p:cNvPr id="11" name="תיבת טקסט 10">
            <a:extLst>
              <a:ext uri="{FF2B5EF4-FFF2-40B4-BE49-F238E27FC236}">
                <a16:creationId xmlns:a16="http://schemas.microsoft.com/office/drawing/2014/main" id="{014D036F-D4B6-4F17-8BF2-686802CC958E}"/>
              </a:ext>
            </a:extLst>
          </p:cNvPr>
          <p:cNvSpPr txBox="1"/>
          <p:nvPr/>
        </p:nvSpPr>
        <p:spPr>
          <a:xfrm>
            <a:off x="710418" y="5426556"/>
            <a:ext cx="1477107" cy="461665"/>
          </a:xfrm>
          <a:prstGeom prst="rect">
            <a:avLst/>
          </a:prstGeom>
          <a:noFill/>
        </p:spPr>
        <p:txBody>
          <a:bodyPr wrap="square" rtlCol="1">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2400" b="1" i="0" u="none" strike="noStrike" kern="1200" cap="none" spc="0" normalizeH="0" baseline="0" noProof="0" dirty="0">
                <a:ln>
                  <a:noFill/>
                </a:ln>
                <a:solidFill>
                  <a:srgbClr val="FF0000"/>
                </a:solidFill>
                <a:effectLst/>
                <a:uLnTx/>
                <a:uFillTx/>
                <a:latin typeface="Gadi Almog AlefAlefAlef" panose="00000500000000000000" pitchFamily="50" charset="-79"/>
                <a:ea typeface="+mn-ea"/>
                <a:cs typeface="Gadi Almog AlefAlefAlef" panose="00000500000000000000" pitchFamily="50" charset="-79"/>
              </a:rPr>
              <a:t>עבד</a:t>
            </a:r>
          </a:p>
        </p:txBody>
      </p:sp>
      <p:pic>
        <p:nvPicPr>
          <p:cNvPr id="3" name="תמונה 2">
            <a:extLst>
              <a:ext uri="{FF2B5EF4-FFF2-40B4-BE49-F238E27FC236}">
                <a16:creationId xmlns:a16="http://schemas.microsoft.com/office/drawing/2014/main" id="{1EC16023-AE2E-45DB-860A-686268C3FE63}"/>
              </a:ext>
            </a:extLst>
          </p:cNvPr>
          <p:cNvPicPr>
            <a:picLocks noChangeAspect="1"/>
          </p:cNvPicPr>
          <p:nvPr/>
        </p:nvPicPr>
        <p:blipFill>
          <a:blip r:embed="rId2"/>
          <a:stretch>
            <a:fillRect/>
          </a:stretch>
        </p:blipFill>
        <p:spPr>
          <a:xfrm>
            <a:off x="1448971" y="768106"/>
            <a:ext cx="8981567" cy="3071283"/>
          </a:xfrm>
          <a:prstGeom prst="rect">
            <a:avLst/>
          </a:prstGeom>
        </p:spPr>
      </p:pic>
    </p:spTree>
    <p:extLst>
      <p:ext uri="{BB962C8B-B14F-4D97-AF65-F5344CB8AC3E}">
        <p14:creationId xmlns:p14="http://schemas.microsoft.com/office/powerpoint/2010/main" val="38836164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מחבר ישר 5">
            <a:extLst>
              <a:ext uri="{FF2B5EF4-FFF2-40B4-BE49-F238E27FC236}">
                <a16:creationId xmlns:a16="http://schemas.microsoft.com/office/drawing/2014/main" id="{D279E8CF-9175-4673-B470-B07C1E1CCD1A}"/>
              </a:ext>
            </a:extLst>
          </p:cNvPr>
          <p:cNvCxnSpPr/>
          <p:nvPr/>
        </p:nvCxnSpPr>
        <p:spPr>
          <a:xfrm>
            <a:off x="1448972" y="4839286"/>
            <a:ext cx="9172136" cy="0"/>
          </a:xfrm>
          <a:prstGeom prst="line">
            <a:avLst/>
          </a:prstGeom>
          <a:ln w="762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8" name="מחבר ישר 7">
            <a:extLst>
              <a:ext uri="{FF2B5EF4-FFF2-40B4-BE49-F238E27FC236}">
                <a16:creationId xmlns:a16="http://schemas.microsoft.com/office/drawing/2014/main" id="{A023E25C-F01A-43FE-B6F7-44695D317B96}"/>
              </a:ext>
            </a:extLst>
          </p:cNvPr>
          <p:cNvCxnSpPr/>
          <p:nvPr/>
        </p:nvCxnSpPr>
        <p:spPr>
          <a:xfrm>
            <a:off x="10621108" y="4508695"/>
            <a:ext cx="0" cy="661182"/>
          </a:xfrm>
          <a:prstGeom prst="line">
            <a:avLst/>
          </a:prstGeom>
          <a:ln w="762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9" name="מחבר ישר 8">
            <a:extLst>
              <a:ext uri="{FF2B5EF4-FFF2-40B4-BE49-F238E27FC236}">
                <a16:creationId xmlns:a16="http://schemas.microsoft.com/office/drawing/2014/main" id="{0CAA0F68-B34D-4B1C-B5DD-BFC4AB44C786}"/>
              </a:ext>
            </a:extLst>
          </p:cNvPr>
          <p:cNvCxnSpPr/>
          <p:nvPr/>
        </p:nvCxnSpPr>
        <p:spPr>
          <a:xfrm>
            <a:off x="1448972" y="4548553"/>
            <a:ext cx="0" cy="661182"/>
          </a:xfrm>
          <a:prstGeom prst="line">
            <a:avLst/>
          </a:prstGeom>
          <a:ln w="762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תיבת טקסט 9">
            <a:extLst>
              <a:ext uri="{FF2B5EF4-FFF2-40B4-BE49-F238E27FC236}">
                <a16:creationId xmlns:a16="http://schemas.microsoft.com/office/drawing/2014/main" id="{7856BD95-14CA-45B2-85F5-AA2C4D92E31B}"/>
              </a:ext>
            </a:extLst>
          </p:cNvPr>
          <p:cNvSpPr txBox="1"/>
          <p:nvPr/>
        </p:nvSpPr>
        <p:spPr>
          <a:xfrm>
            <a:off x="9762978" y="5422983"/>
            <a:ext cx="1477107" cy="461665"/>
          </a:xfrm>
          <a:prstGeom prst="rect">
            <a:avLst/>
          </a:prstGeom>
          <a:noFill/>
        </p:spPr>
        <p:txBody>
          <a:bodyPr wrap="square" rtlCol="1">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2400" b="1" i="0" u="none" strike="noStrike" kern="1200" cap="none" spc="0" normalizeH="0" baseline="0" noProof="0" dirty="0">
                <a:ln>
                  <a:noFill/>
                </a:ln>
                <a:solidFill>
                  <a:srgbClr val="FF0000"/>
                </a:solidFill>
                <a:effectLst/>
                <a:uLnTx/>
                <a:uFillTx/>
                <a:latin typeface="Gadi Almog AlefAlefAlef" panose="00000500000000000000" pitchFamily="50" charset="-79"/>
                <a:ea typeface="+mn-ea"/>
                <a:cs typeface="Gadi Almog AlefAlefAlef" panose="00000500000000000000" pitchFamily="50" charset="-79"/>
              </a:rPr>
              <a:t>חופשי</a:t>
            </a:r>
          </a:p>
        </p:txBody>
      </p:sp>
      <p:sp>
        <p:nvSpPr>
          <p:cNvPr id="11" name="תיבת טקסט 10">
            <a:extLst>
              <a:ext uri="{FF2B5EF4-FFF2-40B4-BE49-F238E27FC236}">
                <a16:creationId xmlns:a16="http://schemas.microsoft.com/office/drawing/2014/main" id="{014D036F-D4B6-4F17-8BF2-686802CC958E}"/>
              </a:ext>
            </a:extLst>
          </p:cNvPr>
          <p:cNvSpPr txBox="1"/>
          <p:nvPr/>
        </p:nvSpPr>
        <p:spPr>
          <a:xfrm>
            <a:off x="710418" y="5426556"/>
            <a:ext cx="1477107" cy="461665"/>
          </a:xfrm>
          <a:prstGeom prst="rect">
            <a:avLst/>
          </a:prstGeom>
          <a:noFill/>
        </p:spPr>
        <p:txBody>
          <a:bodyPr wrap="square" rtlCol="1">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2400" b="1" i="0" u="none" strike="noStrike" kern="1200" cap="none" spc="0" normalizeH="0" baseline="0" noProof="0" dirty="0">
                <a:ln>
                  <a:noFill/>
                </a:ln>
                <a:solidFill>
                  <a:srgbClr val="FF0000"/>
                </a:solidFill>
                <a:effectLst/>
                <a:uLnTx/>
                <a:uFillTx/>
                <a:latin typeface="Gadi Almog AlefAlefAlef" panose="00000500000000000000" pitchFamily="50" charset="-79"/>
                <a:ea typeface="+mn-ea"/>
                <a:cs typeface="Gadi Almog AlefAlefAlef" panose="00000500000000000000" pitchFamily="50" charset="-79"/>
              </a:rPr>
              <a:t>עבד</a:t>
            </a:r>
          </a:p>
        </p:txBody>
      </p:sp>
      <p:pic>
        <p:nvPicPr>
          <p:cNvPr id="7" name="תמונה 6">
            <a:extLst>
              <a:ext uri="{FF2B5EF4-FFF2-40B4-BE49-F238E27FC236}">
                <a16:creationId xmlns:a16="http://schemas.microsoft.com/office/drawing/2014/main" id="{384F5AA2-1832-451E-A5CE-23C1D232471D}"/>
              </a:ext>
            </a:extLst>
          </p:cNvPr>
          <p:cNvPicPr>
            <a:picLocks noChangeAspect="1"/>
          </p:cNvPicPr>
          <p:nvPr/>
        </p:nvPicPr>
        <p:blipFill>
          <a:blip r:embed="rId2"/>
          <a:stretch>
            <a:fillRect/>
          </a:stretch>
        </p:blipFill>
        <p:spPr>
          <a:xfrm>
            <a:off x="1392796" y="699939"/>
            <a:ext cx="9284487" cy="3174524"/>
          </a:xfrm>
          <a:prstGeom prst="rect">
            <a:avLst/>
          </a:prstGeom>
        </p:spPr>
      </p:pic>
    </p:spTree>
    <p:extLst>
      <p:ext uri="{BB962C8B-B14F-4D97-AF65-F5344CB8AC3E}">
        <p14:creationId xmlns:p14="http://schemas.microsoft.com/office/powerpoint/2010/main" val="12578779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מחבר ישר 5">
            <a:extLst>
              <a:ext uri="{FF2B5EF4-FFF2-40B4-BE49-F238E27FC236}">
                <a16:creationId xmlns:a16="http://schemas.microsoft.com/office/drawing/2014/main" id="{D279E8CF-9175-4673-B470-B07C1E1CCD1A}"/>
              </a:ext>
            </a:extLst>
          </p:cNvPr>
          <p:cNvCxnSpPr/>
          <p:nvPr/>
        </p:nvCxnSpPr>
        <p:spPr>
          <a:xfrm>
            <a:off x="1448972" y="4839286"/>
            <a:ext cx="9172136" cy="0"/>
          </a:xfrm>
          <a:prstGeom prst="line">
            <a:avLst/>
          </a:prstGeom>
          <a:ln w="762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8" name="מחבר ישר 7">
            <a:extLst>
              <a:ext uri="{FF2B5EF4-FFF2-40B4-BE49-F238E27FC236}">
                <a16:creationId xmlns:a16="http://schemas.microsoft.com/office/drawing/2014/main" id="{A023E25C-F01A-43FE-B6F7-44695D317B96}"/>
              </a:ext>
            </a:extLst>
          </p:cNvPr>
          <p:cNvCxnSpPr/>
          <p:nvPr/>
        </p:nvCxnSpPr>
        <p:spPr>
          <a:xfrm>
            <a:off x="10621108" y="4508695"/>
            <a:ext cx="0" cy="661182"/>
          </a:xfrm>
          <a:prstGeom prst="line">
            <a:avLst/>
          </a:prstGeom>
          <a:ln w="762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9" name="מחבר ישר 8">
            <a:extLst>
              <a:ext uri="{FF2B5EF4-FFF2-40B4-BE49-F238E27FC236}">
                <a16:creationId xmlns:a16="http://schemas.microsoft.com/office/drawing/2014/main" id="{0CAA0F68-B34D-4B1C-B5DD-BFC4AB44C786}"/>
              </a:ext>
            </a:extLst>
          </p:cNvPr>
          <p:cNvCxnSpPr/>
          <p:nvPr/>
        </p:nvCxnSpPr>
        <p:spPr>
          <a:xfrm>
            <a:off x="1448972" y="4548553"/>
            <a:ext cx="0" cy="661182"/>
          </a:xfrm>
          <a:prstGeom prst="line">
            <a:avLst/>
          </a:prstGeom>
          <a:ln w="762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תיבת טקסט 9">
            <a:extLst>
              <a:ext uri="{FF2B5EF4-FFF2-40B4-BE49-F238E27FC236}">
                <a16:creationId xmlns:a16="http://schemas.microsoft.com/office/drawing/2014/main" id="{7856BD95-14CA-45B2-85F5-AA2C4D92E31B}"/>
              </a:ext>
            </a:extLst>
          </p:cNvPr>
          <p:cNvSpPr txBox="1"/>
          <p:nvPr/>
        </p:nvSpPr>
        <p:spPr>
          <a:xfrm>
            <a:off x="9762978" y="5422983"/>
            <a:ext cx="1477107" cy="461665"/>
          </a:xfrm>
          <a:prstGeom prst="rect">
            <a:avLst/>
          </a:prstGeom>
          <a:noFill/>
        </p:spPr>
        <p:txBody>
          <a:bodyPr wrap="square" rtlCol="1">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2400" b="1" i="0" u="none" strike="noStrike" kern="1200" cap="none" spc="0" normalizeH="0" baseline="0" noProof="0" dirty="0">
                <a:ln>
                  <a:noFill/>
                </a:ln>
                <a:solidFill>
                  <a:srgbClr val="FF0000"/>
                </a:solidFill>
                <a:effectLst/>
                <a:uLnTx/>
                <a:uFillTx/>
                <a:latin typeface="Gadi Almog AlefAlefAlef" panose="00000500000000000000" pitchFamily="50" charset="-79"/>
                <a:ea typeface="+mn-ea"/>
                <a:cs typeface="Gadi Almog AlefAlefAlef" panose="00000500000000000000" pitchFamily="50" charset="-79"/>
              </a:rPr>
              <a:t>חופשי</a:t>
            </a:r>
          </a:p>
        </p:txBody>
      </p:sp>
      <p:sp>
        <p:nvSpPr>
          <p:cNvPr id="11" name="תיבת טקסט 10">
            <a:extLst>
              <a:ext uri="{FF2B5EF4-FFF2-40B4-BE49-F238E27FC236}">
                <a16:creationId xmlns:a16="http://schemas.microsoft.com/office/drawing/2014/main" id="{014D036F-D4B6-4F17-8BF2-686802CC958E}"/>
              </a:ext>
            </a:extLst>
          </p:cNvPr>
          <p:cNvSpPr txBox="1"/>
          <p:nvPr/>
        </p:nvSpPr>
        <p:spPr>
          <a:xfrm>
            <a:off x="710418" y="5426556"/>
            <a:ext cx="1477107" cy="461665"/>
          </a:xfrm>
          <a:prstGeom prst="rect">
            <a:avLst/>
          </a:prstGeom>
          <a:noFill/>
        </p:spPr>
        <p:txBody>
          <a:bodyPr wrap="square" rtlCol="1">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2400" b="1" i="0" u="none" strike="noStrike" kern="1200" cap="none" spc="0" normalizeH="0" baseline="0" noProof="0" dirty="0">
                <a:ln>
                  <a:noFill/>
                </a:ln>
                <a:solidFill>
                  <a:srgbClr val="FF0000"/>
                </a:solidFill>
                <a:effectLst/>
                <a:uLnTx/>
                <a:uFillTx/>
                <a:latin typeface="Gadi Almog AlefAlefAlef" panose="00000500000000000000" pitchFamily="50" charset="-79"/>
                <a:ea typeface="+mn-ea"/>
                <a:cs typeface="Gadi Almog AlefAlefAlef" panose="00000500000000000000" pitchFamily="50" charset="-79"/>
              </a:rPr>
              <a:t>עבד</a:t>
            </a:r>
          </a:p>
        </p:txBody>
      </p:sp>
      <p:pic>
        <p:nvPicPr>
          <p:cNvPr id="3" name="תמונה 2">
            <a:extLst>
              <a:ext uri="{FF2B5EF4-FFF2-40B4-BE49-F238E27FC236}">
                <a16:creationId xmlns:a16="http://schemas.microsoft.com/office/drawing/2014/main" id="{99298EDC-A50E-4D29-95EF-B038518C1F70}"/>
              </a:ext>
            </a:extLst>
          </p:cNvPr>
          <p:cNvPicPr>
            <a:picLocks noChangeAspect="1"/>
          </p:cNvPicPr>
          <p:nvPr/>
        </p:nvPicPr>
        <p:blipFill>
          <a:blip r:embed="rId2"/>
          <a:stretch>
            <a:fillRect/>
          </a:stretch>
        </p:blipFill>
        <p:spPr>
          <a:xfrm>
            <a:off x="1047248" y="555531"/>
            <a:ext cx="10192837" cy="3507831"/>
          </a:xfrm>
          <a:prstGeom prst="rect">
            <a:avLst/>
          </a:prstGeom>
        </p:spPr>
      </p:pic>
    </p:spTree>
    <p:extLst>
      <p:ext uri="{BB962C8B-B14F-4D97-AF65-F5344CB8AC3E}">
        <p14:creationId xmlns:p14="http://schemas.microsoft.com/office/powerpoint/2010/main" val="16363990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מחבר ישר 5">
            <a:extLst>
              <a:ext uri="{FF2B5EF4-FFF2-40B4-BE49-F238E27FC236}">
                <a16:creationId xmlns:a16="http://schemas.microsoft.com/office/drawing/2014/main" id="{D279E8CF-9175-4673-B470-B07C1E1CCD1A}"/>
              </a:ext>
            </a:extLst>
          </p:cNvPr>
          <p:cNvCxnSpPr/>
          <p:nvPr/>
        </p:nvCxnSpPr>
        <p:spPr>
          <a:xfrm>
            <a:off x="1448972" y="4839286"/>
            <a:ext cx="9172136" cy="0"/>
          </a:xfrm>
          <a:prstGeom prst="line">
            <a:avLst/>
          </a:prstGeom>
          <a:ln w="762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8" name="מחבר ישר 7">
            <a:extLst>
              <a:ext uri="{FF2B5EF4-FFF2-40B4-BE49-F238E27FC236}">
                <a16:creationId xmlns:a16="http://schemas.microsoft.com/office/drawing/2014/main" id="{A023E25C-F01A-43FE-B6F7-44695D317B96}"/>
              </a:ext>
            </a:extLst>
          </p:cNvPr>
          <p:cNvCxnSpPr/>
          <p:nvPr/>
        </p:nvCxnSpPr>
        <p:spPr>
          <a:xfrm>
            <a:off x="10621108" y="4508695"/>
            <a:ext cx="0" cy="661182"/>
          </a:xfrm>
          <a:prstGeom prst="line">
            <a:avLst/>
          </a:prstGeom>
          <a:ln w="762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9" name="מחבר ישר 8">
            <a:extLst>
              <a:ext uri="{FF2B5EF4-FFF2-40B4-BE49-F238E27FC236}">
                <a16:creationId xmlns:a16="http://schemas.microsoft.com/office/drawing/2014/main" id="{0CAA0F68-B34D-4B1C-B5DD-BFC4AB44C786}"/>
              </a:ext>
            </a:extLst>
          </p:cNvPr>
          <p:cNvCxnSpPr/>
          <p:nvPr/>
        </p:nvCxnSpPr>
        <p:spPr>
          <a:xfrm>
            <a:off x="1448972" y="4548553"/>
            <a:ext cx="0" cy="661182"/>
          </a:xfrm>
          <a:prstGeom prst="line">
            <a:avLst/>
          </a:prstGeom>
          <a:ln w="762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תיבת טקסט 9">
            <a:extLst>
              <a:ext uri="{FF2B5EF4-FFF2-40B4-BE49-F238E27FC236}">
                <a16:creationId xmlns:a16="http://schemas.microsoft.com/office/drawing/2014/main" id="{7856BD95-14CA-45B2-85F5-AA2C4D92E31B}"/>
              </a:ext>
            </a:extLst>
          </p:cNvPr>
          <p:cNvSpPr txBox="1"/>
          <p:nvPr/>
        </p:nvSpPr>
        <p:spPr>
          <a:xfrm>
            <a:off x="9762978" y="5422983"/>
            <a:ext cx="1477107" cy="461665"/>
          </a:xfrm>
          <a:prstGeom prst="rect">
            <a:avLst/>
          </a:prstGeom>
          <a:noFill/>
        </p:spPr>
        <p:txBody>
          <a:bodyPr wrap="square" rtlCol="1">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2400" b="1" i="0" u="none" strike="noStrike" kern="1200" cap="none" spc="0" normalizeH="0" baseline="0" noProof="0" dirty="0">
                <a:ln>
                  <a:noFill/>
                </a:ln>
                <a:solidFill>
                  <a:srgbClr val="FF0000"/>
                </a:solidFill>
                <a:effectLst/>
                <a:uLnTx/>
                <a:uFillTx/>
                <a:latin typeface="Gadi Almog AlefAlefAlef" panose="00000500000000000000" pitchFamily="50" charset="-79"/>
                <a:ea typeface="+mn-ea"/>
                <a:cs typeface="Gadi Almog AlefAlefAlef" panose="00000500000000000000" pitchFamily="50" charset="-79"/>
              </a:rPr>
              <a:t>חופשי</a:t>
            </a:r>
          </a:p>
        </p:txBody>
      </p:sp>
      <p:sp>
        <p:nvSpPr>
          <p:cNvPr id="11" name="תיבת טקסט 10">
            <a:extLst>
              <a:ext uri="{FF2B5EF4-FFF2-40B4-BE49-F238E27FC236}">
                <a16:creationId xmlns:a16="http://schemas.microsoft.com/office/drawing/2014/main" id="{014D036F-D4B6-4F17-8BF2-686802CC958E}"/>
              </a:ext>
            </a:extLst>
          </p:cNvPr>
          <p:cNvSpPr txBox="1"/>
          <p:nvPr/>
        </p:nvSpPr>
        <p:spPr>
          <a:xfrm>
            <a:off x="710418" y="5426556"/>
            <a:ext cx="1477107" cy="461665"/>
          </a:xfrm>
          <a:prstGeom prst="rect">
            <a:avLst/>
          </a:prstGeom>
          <a:noFill/>
        </p:spPr>
        <p:txBody>
          <a:bodyPr wrap="square" rtlCol="1">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2400" b="1" i="0" u="none" strike="noStrike" kern="1200" cap="none" spc="0" normalizeH="0" baseline="0" noProof="0" dirty="0">
                <a:ln>
                  <a:noFill/>
                </a:ln>
                <a:solidFill>
                  <a:srgbClr val="FF0000"/>
                </a:solidFill>
                <a:effectLst/>
                <a:uLnTx/>
                <a:uFillTx/>
                <a:latin typeface="Gadi Almog AlefAlefAlef" panose="00000500000000000000" pitchFamily="50" charset="-79"/>
                <a:ea typeface="+mn-ea"/>
                <a:cs typeface="Gadi Almog AlefAlefAlef" panose="00000500000000000000" pitchFamily="50" charset="-79"/>
              </a:rPr>
              <a:t>עבד</a:t>
            </a:r>
          </a:p>
        </p:txBody>
      </p:sp>
      <p:pic>
        <p:nvPicPr>
          <p:cNvPr id="3" name="תמונה 2">
            <a:extLst>
              <a:ext uri="{FF2B5EF4-FFF2-40B4-BE49-F238E27FC236}">
                <a16:creationId xmlns:a16="http://schemas.microsoft.com/office/drawing/2014/main" id="{07B2FDD9-4FF4-4B4E-A712-C1144D3899C8}"/>
              </a:ext>
            </a:extLst>
          </p:cNvPr>
          <p:cNvPicPr>
            <a:picLocks noChangeAspect="1"/>
          </p:cNvPicPr>
          <p:nvPr/>
        </p:nvPicPr>
        <p:blipFill rotWithShape="1">
          <a:blip r:embed="rId2"/>
          <a:srcRect b="44764"/>
          <a:stretch/>
        </p:blipFill>
        <p:spPr>
          <a:xfrm>
            <a:off x="1448971" y="472701"/>
            <a:ext cx="8606418" cy="3550659"/>
          </a:xfrm>
          <a:prstGeom prst="rect">
            <a:avLst/>
          </a:prstGeom>
        </p:spPr>
      </p:pic>
    </p:spTree>
    <p:extLst>
      <p:ext uri="{BB962C8B-B14F-4D97-AF65-F5344CB8AC3E}">
        <p14:creationId xmlns:p14="http://schemas.microsoft.com/office/powerpoint/2010/main" val="9859447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מחבר ישר 5">
            <a:extLst>
              <a:ext uri="{FF2B5EF4-FFF2-40B4-BE49-F238E27FC236}">
                <a16:creationId xmlns:a16="http://schemas.microsoft.com/office/drawing/2014/main" id="{D279E8CF-9175-4673-B470-B07C1E1CCD1A}"/>
              </a:ext>
            </a:extLst>
          </p:cNvPr>
          <p:cNvCxnSpPr/>
          <p:nvPr/>
        </p:nvCxnSpPr>
        <p:spPr>
          <a:xfrm>
            <a:off x="1448972" y="4839286"/>
            <a:ext cx="9172136" cy="0"/>
          </a:xfrm>
          <a:prstGeom prst="line">
            <a:avLst/>
          </a:prstGeom>
          <a:ln w="762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8" name="מחבר ישר 7">
            <a:extLst>
              <a:ext uri="{FF2B5EF4-FFF2-40B4-BE49-F238E27FC236}">
                <a16:creationId xmlns:a16="http://schemas.microsoft.com/office/drawing/2014/main" id="{A023E25C-F01A-43FE-B6F7-44695D317B96}"/>
              </a:ext>
            </a:extLst>
          </p:cNvPr>
          <p:cNvCxnSpPr/>
          <p:nvPr/>
        </p:nvCxnSpPr>
        <p:spPr>
          <a:xfrm>
            <a:off x="10621108" y="4508695"/>
            <a:ext cx="0" cy="661182"/>
          </a:xfrm>
          <a:prstGeom prst="line">
            <a:avLst/>
          </a:prstGeom>
          <a:ln w="762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9" name="מחבר ישר 8">
            <a:extLst>
              <a:ext uri="{FF2B5EF4-FFF2-40B4-BE49-F238E27FC236}">
                <a16:creationId xmlns:a16="http://schemas.microsoft.com/office/drawing/2014/main" id="{0CAA0F68-B34D-4B1C-B5DD-BFC4AB44C786}"/>
              </a:ext>
            </a:extLst>
          </p:cNvPr>
          <p:cNvCxnSpPr/>
          <p:nvPr/>
        </p:nvCxnSpPr>
        <p:spPr>
          <a:xfrm>
            <a:off x="1448972" y="4548553"/>
            <a:ext cx="0" cy="661182"/>
          </a:xfrm>
          <a:prstGeom prst="line">
            <a:avLst/>
          </a:prstGeom>
          <a:ln w="762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תיבת טקסט 9">
            <a:extLst>
              <a:ext uri="{FF2B5EF4-FFF2-40B4-BE49-F238E27FC236}">
                <a16:creationId xmlns:a16="http://schemas.microsoft.com/office/drawing/2014/main" id="{7856BD95-14CA-45B2-85F5-AA2C4D92E31B}"/>
              </a:ext>
            </a:extLst>
          </p:cNvPr>
          <p:cNvSpPr txBox="1"/>
          <p:nvPr/>
        </p:nvSpPr>
        <p:spPr>
          <a:xfrm>
            <a:off x="9762978" y="5422983"/>
            <a:ext cx="1477107" cy="461665"/>
          </a:xfrm>
          <a:prstGeom prst="rect">
            <a:avLst/>
          </a:prstGeom>
          <a:noFill/>
        </p:spPr>
        <p:txBody>
          <a:bodyPr wrap="square" rtlCol="1">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2400" b="1" i="0" u="none" strike="noStrike" kern="1200" cap="none" spc="0" normalizeH="0" baseline="0" noProof="0" dirty="0">
                <a:ln>
                  <a:noFill/>
                </a:ln>
                <a:solidFill>
                  <a:srgbClr val="FF0000"/>
                </a:solidFill>
                <a:effectLst/>
                <a:uLnTx/>
                <a:uFillTx/>
                <a:latin typeface="Gadi Almog AlefAlefAlef" panose="00000500000000000000" pitchFamily="50" charset="-79"/>
                <a:ea typeface="+mn-ea"/>
                <a:cs typeface="Gadi Almog AlefAlefAlef" panose="00000500000000000000" pitchFamily="50" charset="-79"/>
              </a:rPr>
              <a:t>חופשי</a:t>
            </a:r>
          </a:p>
        </p:txBody>
      </p:sp>
      <p:sp>
        <p:nvSpPr>
          <p:cNvPr id="11" name="תיבת טקסט 10">
            <a:extLst>
              <a:ext uri="{FF2B5EF4-FFF2-40B4-BE49-F238E27FC236}">
                <a16:creationId xmlns:a16="http://schemas.microsoft.com/office/drawing/2014/main" id="{014D036F-D4B6-4F17-8BF2-686802CC958E}"/>
              </a:ext>
            </a:extLst>
          </p:cNvPr>
          <p:cNvSpPr txBox="1"/>
          <p:nvPr/>
        </p:nvSpPr>
        <p:spPr>
          <a:xfrm>
            <a:off x="710418" y="5426556"/>
            <a:ext cx="1477107" cy="461665"/>
          </a:xfrm>
          <a:prstGeom prst="rect">
            <a:avLst/>
          </a:prstGeom>
          <a:noFill/>
        </p:spPr>
        <p:txBody>
          <a:bodyPr wrap="square" rtlCol="1">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2400" b="1" i="0" u="none" strike="noStrike" kern="1200" cap="none" spc="0" normalizeH="0" baseline="0" noProof="0" dirty="0">
                <a:ln>
                  <a:noFill/>
                </a:ln>
                <a:solidFill>
                  <a:srgbClr val="FF0000"/>
                </a:solidFill>
                <a:effectLst/>
                <a:uLnTx/>
                <a:uFillTx/>
                <a:latin typeface="Gadi Almog AlefAlefAlef" panose="00000500000000000000" pitchFamily="50" charset="-79"/>
                <a:ea typeface="+mn-ea"/>
                <a:cs typeface="Gadi Almog AlefAlefAlef" panose="00000500000000000000" pitchFamily="50" charset="-79"/>
              </a:rPr>
              <a:t>עבד</a:t>
            </a:r>
          </a:p>
        </p:txBody>
      </p:sp>
      <p:pic>
        <p:nvPicPr>
          <p:cNvPr id="3" name="תמונה 2">
            <a:extLst>
              <a:ext uri="{FF2B5EF4-FFF2-40B4-BE49-F238E27FC236}">
                <a16:creationId xmlns:a16="http://schemas.microsoft.com/office/drawing/2014/main" id="{E67E0811-9E46-45BB-95C6-797C72AE4FD5}"/>
              </a:ext>
            </a:extLst>
          </p:cNvPr>
          <p:cNvPicPr>
            <a:picLocks noChangeAspect="1"/>
          </p:cNvPicPr>
          <p:nvPr/>
        </p:nvPicPr>
        <p:blipFill rotWithShape="1">
          <a:blip r:embed="rId2"/>
          <a:srcRect t="58500"/>
          <a:stretch/>
        </p:blipFill>
        <p:spPr>
          <a:xfrm>
            <a:off x="1012878" y="945504"/>
            <a:ext cx="10227208" cy="3170094"/>
          </a:xfrm>
          <a:prstGeom prst="rect">
            <a:avLst/>
          </a:prstGeom>
        </p:spPr>
      </p:pic>
    </p:spTree>
    <p:extLst>
      <p:ext uri="{BB962C8B-B14F-4D97-AF65-F5344CB8AC3E}">
        <p14:creationId xmlns:p14="http://schemas.microsoft.com/office/powerpoint/2010/main" val="15634593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מחבר ישר 5">
            <a:extLst>
              <a:ext uri="{FF2B5EF4-FFF2-40B4-BE49-F238E27FC236}">
                <a16:creationId xmlns:a16="http://schemas.microsoft.com/office/drawing/2014/main" id="{D279E8CF-9175-4673-B470-B07C1E1CCD1A}"/>
              </a:ext>
            </a:extLst>
          </p:cNvPr>
          <p:cNvCxnSpPr/>
          <p:nvPr/>
        </p:nvCxnSpPr>
        <p:spPr>
          <a:xfrm>
            <a:off x="1448972" y="4839286"/>
            <a:ext cx="9172136" cy="0"/>
          </a:xfrm>
          <a:prstGeom prst="line">
            <a:avLst/>
          </a:prstGeom>
          <a:ln w="762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8" name="מחבר ישר 7">
            <a:extLst>
              <a:ext uri="{FF2B5EF4-FFF2-40B4-BE49-F238E27FC236}">
                <a16:creationId xmlns:a16="http://schemas.microsoft.com/office/drawing/2014/main" id="{A023E25C-F01A-43FE-B6F7-44695D317B96}"/>
              </a:ext>
            </a:extLst>
          </p:cNvPr>
          <p:cNvCxnSpPr/>
          <p:nvPr/>
        </p:nvCxnSpPr>
        <p:spPr>
          <a:xfrm>
            <a:off x="10621108" y="4508695"/>
            <a:ext cx="0" cy="661182"/>
          </a:xfrm>
          <a:prstGeom prst="line">
            <a:avLst/>
          </a:prstGeom>
          <a:ln w="762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9" name="מחבר ישר 8">
            <a:extLst>
              <a:ext uri="{FF2B5EF4-FFF2-40B4-BE49-F238E27FC236}">
                <a16:creationId xmlns:a16="http://schemas.microsoft.com/office/drawing/2014/main" id="{0CAA0F68-B34D-4B1C-B5DD-BFC4AB44C786}"/>
              </a:ext>
            </a:extLst>
          </p:cNvPr>
          <p:cNvCxnSpPr/>
          <p:nvPr/>
        </p:nvCxnSpPr>
        <p:spPr>
          <a:xfrm>
            <a:off x="1448972" y="4548553"/>
            <a:ext cx="0" cy="661182"/>
          </a:xfrm>
          <a:prstGeom prst="line">
            <a:avLst/>
          </a:prstGeom>
          <a:ln w="762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תיבת טקסט 9">
            <a:extLst>
              <a:ext uri="{FF2B5EF4-FFF2-40B4-BE49-F238E27FC236}">
                <a16:creationId xmlns:a16="http://schemas.microsoft.com/office/drawing/2014/main" id="{7856BD95-14CA-45B2-85F5-AA2C4D92E31B}"/>
              </a:ext>
            </a:extLst>
          </p:cNvPr>
          <p:cNvSpPr txBox="1"/>
          <p:nvPr/>
        </p:nvSpPr>
        <p:spPr>
          <a:xfrm>
            <a:off x="9762978" y="5422983"/>
            <a:ext cx="1477107" cy="461665"/>
          </a:xfrm>
          <a:prstGeom prst="rect">
            <a:avLst/>
          </a:prstGeom>
          <a:noFill/>
        </p:spPr>
        <p:txBody>
          <a:bodyPr wrap="square" rtlCol="1">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2400" b="1" i="0" u="none" strike="noStrike" kern="1200" cap="none" spc="0" normalizeH="0" baseline="0" noProof="0" dirty="0">
                <a:ln>
                  <a:noFill/>
                </a:ln>
                <a:solidFill>
                  <a:srgbClr val="FF0000"/>
                </a:solidFill>
                <a:effectLst/>
                <a:uLnTx/>
                <a:uFillTx/>
                <a:latin typeface="Gadi Almog AlefAlefAlef" panose="00000500000000000000" pitchFamily="50" charset="-79"/>
                <a:ea typeface="+mn-ea"/>
                <a:cs typeface="Gadi Almog AlefAlefAlef" panose="00000500000000000000" pitchFamily="50" charset="-79"/>
              </a:rPr>
              <a:t>חופשי</a:t>
            </a:r>
          </a:p>
        </p:txBody>
      </p:sp>
      <p:sp>
        <p:nvSpPr>
          <p:cNvPr id="11" name="תיבת טקסט 10">
            <a:extLst>
              <a:ext uri="{FF2B5EF4-FFF2-40B4-BE49-F238E27FC236}">
                <a16:creationId xmlns:a16="http://schemas.microsoft.com/office/drawing/2014/main" id="{014D036F-D4B6-4F17-8BF2-686802CC958E}"/>
              </a:ext>
            </a:extLst>
          </p:cNvPr>
          <p:cNvSpPr txBox="1"/>
          <p:nvPr/>
        </p:nvSpPr>
        <p:spPr>
          <a:xfrm>
            <a:off x="710418" y="5426556"/>
            <a:ext cx="1477107" cy="461665"/>
          </a:xfrm>
          <a:prstGeom prst="rect">
            <a:avLst/>
          </a:prstGeom>
          <a:noFill/>
        </p:spPr>
        <p:txBody>
          <a:bodyPr wrap="square" rtlCol="1">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2400" b="1" i="0" u="none" strike="noStrike" kern="1200" cap="none" spc="0" normalizeH="0" baseline="0" noProof="0" dirty="0">
                <a:ln>
                  <a:noFill/>
                </a:ln>
                <a:solidFill>
                  <a:srgbClr val="FF0000"/>
                </a:solidFill>
                <a:effectLst/>
                <a:uLnTx/>
                <a:uFillTx/>
                <a:latin typeface="Gadi Almog AlefAlefAlef" panose="00000500000000000000" pitchFamily="50" charset="-79"/>
                <a:ea typeface="+mn-ea"/>
                <a:cs typeface="Gadi Almog AlefAlefAlef" panose="00000500000000000000" pitchFamily="50" charset="-79"/>
              </a:rPr>
              <a:t>עבד</a:t>
            </a:r>
          </a:p>
        </p:txBody>
      </p:sp>
      <p:pic>
        <p:nvPicPr>
          <p:cNvPr id="3" name="תמונה 2">
            <a:extLst>
              <a:ext uri="{FF2B5EF4-FFF2-40B4-BE49-F238E27FC236}">
                <a16:creationId xmlns:a16="http://schemas.microsoft.com/office/drawing/2014/main" id="{74C62C16-CB6F-4F75-A003-694B3683C0F4}"/>
              </a:ext>
            </a:extLst>
          </p:cNvPr>
          <p:cNvPicPr>
            <a:picLocks noChangeAspect="1"/>
          </p:cNvPicPr>
          <p:nvPr/>
        </p:nvPicPr>
        <p:blipFill>
          <a:blip r:embed="rId2"/>
          <a:stretch>
            <a:fillRect/>
          </a:stretch>
        </p:blipFill>
        <p:spPr>
          <a:xfrm>
            <a:off x="1332624" y="772282"/>
            <a:ext cx="9526752" cy="3028194"/>
          </a:xfrm>
          <a:prstGeom prst="rect">
            <a:avLst/>
          </a:prstGeom>
        </p:spPr>
      </p:pic>
    </p:spTree>
    <p:extLst>
      <p:ext uri="{BB962C8B-B14F-4D97-AF65-F5344CB8AC3E}">
        <p14:creationId xmlns:p14="http://schemas.microsoft.com/office/powerpoint/2010/main" val="334396274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מחבר ישר 5">
            <a:extLst>
              <a:ext uri="{FF2B5EF4-FFF2-40B4-BE49-F238E27FC236}">
                <a16:creationId xmlns:a16="http://schemas.microsoft.com/office/drawing/2014/main" id="{D279E8CF-9175-4673-B470-B07C1E1CCD1A}"/>
              </a:ext>
            </a:extLst>
          </p:cNvPr>
          <p:cNvCxnSpPr/>
          <p:nvPr/>
        </p:nvCxnSpPr>
        <p:spPr>
          <a:xfrm>
            <a:off x="1448972" y="4839286"/>
            <a:ext cx="9172136" cy="0"/>
          </a:xfrm>
          <a:prstGeom prst="line">
            <a:avLst/>
          </a:prstGeom>
          <a:ln w="762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8" name="מחבר ישר 7">
            <a:extLst>
              <a:ext uri="{FF2B5EF4-FFF2-40B4-BE49-F238E27FC236}">
                <a16:creationId xmlns:a16="http://schemas.microsoft.com/office/drawing/2014/main" id="{A023E25C-F01A-43FE-B6F7-44695D317B96}"/>
              </a:ext>
            </a:extLst>
          </p:cNvPr>
          <p:cNvCxnSpPr/>
          <p:nvPr/>
        </p:nvCxnSpPr>
        <p:spPr>
          <a:xfrm>
            <a:off x="10621108" y="4508695"/>
            <a:ext cx="0" cy="661182"/>
          </a:xfrm>
          <a:prstGeom prst="line">
            <a:avLst/>
          </a:prstGeom>
          <a:ln w="762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9" name="מחבר ישר 8">
            <a:extLst>
              <a:ext uri="{FF2B5EF4-FFF2-40B4-BE49-F238E27FC236}">
                <a16:creationId xmlns:a16="http://schemas.microsoft.com/office/drawing/2014/main" id="{0CAA0F68-B34D-4B1C-B5DD-BFC4AB44C786}"/>
              </a:ext>
            </a:extLst>
          </p:cNvPr>
          <p:cNvCxnSpPr/>
          <p:nvPr/>
        </p:nvCxnSpPr>
        <p:spPr>
          <a:xfrm>
            <a:off x="1448972" y="4548553"/>
            <a:ext cx="0" cy="661182"/>
          </a:xfrm>
          <a:prstGeom prst="line">
            <a:avLst/>
          </a:prstGeom>
          <a:ln w="762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תיבת טקסט 9">
            <a:extLst>
              <a:ext uri="{FF2B5EF4-FFF2-40B4-BE49-F238E27FC236}">
                <a16:creationId xmlns:a16="http://schemas.microsoft.com/office/drawing/2014/main" id="{7856BD95-14CA-45B2-85F5-AA2C4D92E31B}"/>
              </a:ext>
            </a:extLst>
          </p:cNvPr>
          <p:cNvSpPr txBox="1"/>
          <p:nvPr/>
        </p:nvSpPr>
        <p:spPr>
          <a:xfrm>
            <a:off x="9762978" y="5422983"/>
            <a:ext cx="1477107" cy="461665"/>
          </a:xfrm>
          <a:prstGeom prst="rect">
            <a:avLst/>
          </a:prstGeom>
          <a:noFill/>
        </p:spPr>
        <p:txBody>
          <a:bodyPr wrap="square" rtlCol="1">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2400" b="1" i="0" u="none" strike="noStrike" kern="1200" cap="none" spc="0" normalizeH="0" baseline="0" noProof="0" dirty="0">
                <a:ln>
                  <a:noFill/>
                </a:ln>
                <a:solidFill>
                  <a:srgbClr val="FF0000"/>
                </a:solidFill>
                <a:effectLst/>
                <a:uLnTx/>
                <a:uFillTx/>
                <a:latin typeface="Gadi Almog AlefAlefAlef" panose="00000500000000000000" pitchFamily="50" charset="-79"/>
                <a:ea typeface="+mn-ea"/>
                <a:cs typeface="Gadi Almog AlefAlefAlef" panose="00000500000000000000" pitchFamily="50" charset="-79"/>
              </a:rPr>
              <a:t>חופשי</a:t>
            </a:r>
          </a:p>
        </p:txBody>
      </p:sp>
      <p:sp>
        <p:nvSpPr>
          <p:cNvPr id="11" name="תיבת טקסט 10">
            <a:extLst>
              <a:ext uri="{FF2B5EF4-FFF2-40B4-BE49-F238E27FC236}">
                <a16:creationId xmlns:a16="http://schemas.microsoft.com/office/drawing/2014/main" id="{014D036F-D4B6-4F17-8BF2-686802CC958E}"/>
              </a:ext>
            </a:extLst>
          </p:cNvPr>
          <p:cNvSpPr txBox="1"/>
          <p:nvPr/>
        </p:nvSpPr>
        <p:spPr>
          <a:xfrm>
            <a:off x="710418" y="5426556"/>
            <a:ext cx="1477107" cy="461665"/>
          </a:xfrm>
          <a:prstGeom prst="rect">
            <a:avLst/>
          </a:prstGeom>
          <a:noFill/>
        </p:spPr>
        <p:txBody>
          <a:bodyPr wrap="square" rtlCol="1">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2400" b="1" i="0" u="none" strike="noStrike" kern="1200" cap="none" spc="0" normalizeH="0" baseline="0" noProof="0" dirty="0">
                <a:ln>
                  <a:noFill/>
                </a:ln>
                <a:solidFill>
                  <a:srgbClr val="FF0000"/>
                </a:solidFill>
                <a:effectLst/>
                <a:uLnTx/>
                <a:uFillTx/>
                <a:latin typeface="Gadi Almog AlefAlefAlef" panose="00000500000000000000" pitchFamily="50" charset="-79"/>
                <a:ea typeface="+mn-ea"/>
                <a:cs typeface="Gadi Almog AlefAlefAlef" panose="00000500000000000000" pitchFamily="50" charset="-79"/>
              </a:rPr>
              <a:t>עבד</a:t>
            </a:r>
          </a:p>
        </p:txBody>
      </p:sp>
      <p:pic>
        <p:nvPicPr>
          <p:cNvPr id="4" name="תמונה 3">
            <a:extLst>
              <a:ext uri="{FF2B5EF4-FFF2-40B4-BE49-F238E27FC236}">
                <a16:creationId xmlns:a16="http://schemas.microsoft.com/office/drawing/2014/main" id="{1FA75C7C-219D-4A29-A73E-5BDA77C8B6FF}"/>
              </a:ext>
            </a:extLst>
          </p:cNvPr>
          <p:cNvPicPr>
            <a:picLocks noChangeAspect="1"/>
          </p:cNvPicPr>
          <p:nvPr/>
        </p:nvPicPr>
        <p:blipFill>
          <a:blip r:embed="rId2"/>
          <a:stretch>
            <a:fillRect/>
          </a:stretch>
        </p:blipFill>
        <p:spPr>
          <a:xfrm>
            <a:off x="1170682" y="474404"/>
            <a:ext cx="9850636" cy="3447022"/>
          </a:xfrm>
          <a:prstGeom prst="rect">
            <a:avLst/>
          </a:prstGeom>
        </p:spPr>
      </p:pic>
    </p:spTree>
    <p:extLst>
      <p:ext uri="{BB962C8B-B14F-4D97-AF65-F5344CB8AC3E}">
        <p14:creationId xmlns:p14="http://schemas.microsoft.com/office/powerpoint/2010/main" val="1971714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05DEFAC-FBDB-48EF-810A-76E544BBBC3A}"/>
              </a:ext>
            </a:extLst>
          </p:cNvPr>
          <p:cNvSpPr>
            <a:spLocks noGrp="1"/>
          </p:cNvSpPr>
          <p:nvPr>
            <p:ph type="title"/>
          </p:nvPr>
        </p:nvSpPr>
        <p:spPr>
          <a:xfrm>
            <a:off x="951000" y="170693"/>
            <a:ext cx="10290000" cy="908000"/>
          </a:xfrm>
        </p:spPr>
        <p:txBody>
          <a:bodyPr/>
          <a:lstStyle/>
          <a:p>
            <a:r>
              <a:rPr lang="he-IL" dirty="0">
                <a:cs typeface="AAd_Bejerano" pitchFamily="2" charset="-79"/>
              </a:rPr>
              <a:t>חידות לפסח – זהי את הביטוי שמצויר:</a:t>
            </a:r>
            <a:br>
              <a:rPr lang="he-IL" dirty="0">
                <a:cs typeface="AAd_Bejerano" pitchFamily="2" charset="-79"/>
              </a:rPr>
            </a:br>
            <a:endParaRPr lang="he-IL" dirty="0">
              <a:cs typeface="AAd_Bejerano" pitchFamily="2" charset="-79"/>
            </a:endParaRPr>
          </a:p>
        </p:txBody>
      </p:sp>
      <p:pic>
        <p:nvPicPr>
          <p:cNvPr id="4" name="תמונה 3">
            <a:extLst>
              <a:ext uri="{FF2B5EF4-FFF2-40B4-BE49-F238E27FC236}">
                <a16:creationId xmlns:a16="http://schemas.microsoft.com/office/drawing/2014/main" id="{1BC29D79-F627-405B-95CE-FF1E544D6DD3}"/>
              </a:ext>
            </a:extLst>
          </p:cNvPr>
          <p:cNvPicPr>
            <a:picLocks noChangeAspect="1"/>
          </p:cNvPicPr>
          <p:nvPr/>
        </p:nvPicPr>
        <p:blipFill>
          <a:blip r:embed="rId2"/>
          <a:stretch>
            <a:fillRect/>
          </a:stretch>
        </p:blipFill>
        <p:spPr>
          <a:xfrm>
            <a:off x="3063314" y="1291002"/>
            <a:ext cx="5755884" cy="3354858"/>
          </a:xfrm>
          <a:prstGeom prst="rect">
            <a:avLst/>
          </a:prstGeom>
        </p:spPr>
      </p:pic>
      <p:sp>
        <p:nvSpPr>
          <p:cNvPr id="5" name="תיבת טקסט 4">
            <a:extLst>
              <a:ext uri="{FF2B5EF4-FFF2-40B4-BE49-F238E27FC236}">
                <a16:creationId xmlns:a16="http://schemas.microsoft.com/office/drawing/2014/main" id="{31213265-4DDB-49C5-9A30-3E2293B16F9F}"/>
              </a:ext>
            </a:extLst>
          </p:cNvPr>
          <p:cNvSpPr txBox="1"/>
          <p:nvPr/>
        </p:nvSpPr>
        <p:spPr>
          <a:xfrm>
            <a:off x="457716" y="4858170"/>
            <a:ext cx="10783284" cy="2135200"/>
          </a:xfrm>
          <a:prstGeom prst="rect">
            <a:avLst/>
          </a:prstGeom>
          <a:noFill/>
        </p:spPr>
        <p:txBody>
          <a:bodyPr wrap="square" rtlCol="1">
            <a:spAutoFit/>
          </a:bodyPr>
          <a:lstStyle/>
          <a:p>
            <a:pPr>
              <a:lnSpc>
                <a:spcPct val="150000"/>
              </a:lnSpc>
            </a:pPr>
            <a:r>
              <a:rPr lang="he-IL" b="1" dirty="0">
                <a:latin typeface="Gadi Almog AlefAlefAlef" panose="00000500000000000000" pitchFamily="50" charset="-79"/>
                <a:cs typeface="Gadi Almog AlefAlefAlef" panose="00000500000000000000" pitchFamily="50" charset="-79"/>
              </a:rPr>
              <a:t>אפשרויות: </a:t>
            </a:r>
          </a:p>
          <a:p>
            <a:pPr marL="342900" indent="-342900">
              <a:lnSpc>
                <a:spcPct val="150000"/>
              </a:lnSpc>
              <a:buAutoNum type="arabicPeriod"/>
            </a:pPr>
            <a:r>
              <a:rPr lang="he-IL" b="1" dirty="0">
                <a:latin typeface="Gadi Almog AlefAlefAlef" panose="00000500000000000000" pitchFamily="50" charset="-79"/>
                <a:cs typeface="Gadi Almog AlefAlefAlef" panose="00000500000000000000" pitchFamily="50" charset="-79"/>
              </a:rPr>
              <a:t>מה נשתנה              4.  כרפס             7. שולחן עורך        10. בכל דור ודור</a:t>
            </a:r>
          </a:p>
          <a:p>
            <a:pPr marL="342900" indent="-342900">
              <a:lnSpc>
                <a:spcPct val="150000"/>
              </a:lnSpc>
              <a:buAutoNum type="arabicPeriod"/>
            </a:pPr>
            <a:r>
              <a:rPr lang="he-IL" b="1" dirty="0">
                <a:latin typeface="Gadi Almog AlefAlefAlef" panose="00000500000000000000" pitchFamily="50" charset="-79"/>
                <a:cs typeface="Gadi Almog AlefAlefAlef" panose="00000500000000000000" pitchFamily="50" charset="-79"/>
              </a:rPr>
              <a:t>מוציא מצה              5. הא </a:t>
            </a:r>
            <a:r>
              <a:rPr lang="he-IL" b="1" dirty="0" err="1">
                <a:latin typeface="Gadi Almog AlefAlefAlef" panose="00000500000000000000" pitchFamily="50" charset="-79"/>
                <a:cs typeface="Gadi Almog AlefAlefAlef" panose="00000500000000000000" pitchFamily="50" charset="-79"/>
              </a:rPr>
              <a:t>לחמא</a:t>
            </a:r>
            <a:r>
              <a:rPr lang="he-IL" b="1" dirty="0">
                <a:latin typeface="Gadi Almog AlefAlefAlef" panose="00000500000000000000" pitchFamily="50" charset="-79"/>
                <a:cs typeface="Gadi Almog AlefAlefAlef" panose="00000500000000000000" pitchFamily="50" charset="-79"/>
              </a:rPr>
              <a:t> עניא      8. צא ולמד</a:t>
            </a:r>
          </a:p>
          <a:p>
            <a:pPr marL="342900" indent="-342900">
              <a:lnSpc>
                <a:spcPct val="150000"/>
              </a:lnSpc>
              <a:buAutoNum type="arabicPeriod"/>
            </a:pPr>
            <a:r>
              <a:rPr lang="he-IL" b="1" dirty="0">
                <a:latin typeface="Gadi Almog AlefAlefAlef" panose="00000500000000000000" pitchFamily="50" charset="-79"/>
                <a:cs typeface="Gadi Almog AlefAlefAlef" panose="00000500000000000000" pitchFamily="50" charset="-79"/>
              </a:rPr>
              <a:t>צפון                    6. קדש                9. והיא שעמדה</a:t>
            </a:r>
          </a:p>
          <a:p>
            <a:pPr>
              <a:lnSpc>
                <a:spcPct val="150000"/>
              </a:lnSpc>
            </a:pPr>
            <a:endParaRPr lang="he-IL" b="1" dirty="0">
              <a:latin typeface="Gadi Almog AlefAlefAlef" panose="00000500000000000000" pitchFamily="50" charset="-79"/>
              <a:cs typeface="Gadi Almog AlefAlefAlef" panose="00000500000000000000" pitchFamily="50" charset="-79"/>
            </a:endParaRPr>
          </a:p>
        </p:txBody>
      </p:sp>
    </p:spTree>
    <p:extLst>
      <p:ext uri="{BB962C8B-B14F-4D97-AF65-F5344CB8AC3E}">
        <p14:creationId xmlns:p14="http://schemas.microsoft.com/office/powerpoint/2010/main" val="122819690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מחבר ישר 5">
            <a:extLst>
              <a:ext uri="{FF2B5EF4-FFF2-40B4-BE49-F238E27FC236}">
                <a16:creationId xmlns:a16="http://schemas.microsoft.com/office/drawing/2014/main" id="{D279E8CF-9175-4673-B470-B07C1E1CCD1A}"/>
              </a:ext>
            </a:extLst>
          </p:cNvPr>
          <p:cNvCxnSpPr/>
          <p:nvPr/>
        </p:nvCxnSpPr>
        <p:spPr>
          <a:xfrm>
            <a:off x="1448972" y="4839286"/>
            <a:ext cx="9172136" cy="0"/>
          </a:xfrm>
          <a:prstGeom prst="line">
            <a:avLst/>
          </a:prstGeom>
          <a:ln w="762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8" name="מחבר ישר 7">
            <a:extLst>
              <a:ext uri="{FF2B5EF4-FFF2-40B4-BE49-F238E27FC236}">
                <a16:creationId xmlns:a16="http://schemas.microsoft.com/office/drawing/2014/main" id="{A023E25C-F01A-43FE-B6F7-44695D317B96}"/>
              </a:ext>
            </a:extLst>
          </p:cNvPr>
          <p:cNvCxnSpPr/>
          <p:nvPr/>
        </p:nvCxnSpPr>
        <p:spPr>
          <a:xfrm>
            <a:off x="10621108" y="4508695"/>
            <a:ext cx="0" cy="661182"/>
          </a:xfrm>
          <a:prstGeom prst="line">
            <a:avLst/>
          </a:prstGeom>
          <a:ln w="76200">
            <a:solidFill>
              <a:srgbClr val="7030A0"/>
            </a:solidFill>
          </a:ln>
        </p:spPr>
        <p:style>
          <a:lnRef idx="1">
            <a:schemeClr val="accent1"/>
          </a:lnRef>
          <a:fillRef idx="0">
            <a:schemeClr val="accent1"/>
          </a:fillRef>
          <a:effectRef idx="0">
            <a:schemeClr val="accent1"/>
          </a:effectRef>
          <a:fontRef idx="minor">
            <a:schemeClr val="tx1"/>
          </a:fontRef>
        </p:style>
      </p:cxnSp>
      <p:cxnSp>
        <p:nvCxnSpPr>
          <p:cNvPr id="9" name="מחבר ישר 8">
            <a:extLst>
              <a:ext uri="{FF2B5EF4-FFF2-40B4-BE49-F238E27FC236}">
                <a16:creationId xmlns:a16="http://schemas.microsoft.com/office/drawing/2014/main" id="{0CAA0F68-B34D-4B1C-B5DD-BFC4AB44C786}"/>
              </a:ext>
            </a:extLst>
          </p:cNvPr>
          <p:cNvCxnSpPr/>
          <p:nvPr/>
        </p:nvCxnSpPr>
        <p:spPr>
          <a:xfrm>
            <a:off x="1448972" y="4548553"/>
            <a:ext cx="0" cy="661182"/>
          </a:xfrm>
          <a:prstGeom prst="line">
            <a:avLst/>
          </a:prstGeom>
          <a:ln w="76200">
            <a:solidFill>
              <a:srgbClr val="7030A0"/>
            </a:solidFill>
          </a:ln>
        </p:spPr>
        <p:style>
          <a:lnRef idx="1">
            <a:schemeClr val="accent1"/>
          </a:lnRef>
          <a:fillRef idx="0">
            <a:schemeClr val="accent1"/>
          </a:fillRef>
          <a:effectRef idx="0">
            <a:schemeClr val="accent1"/>
          </a:effectRef>
          <a:fontRef idx="minor">
            <a:schemeClr val="tx1"/>
          </a:fontRef>
        </p:style>
      </p:cxnSp>
      <p:sp>
        <p:nvSpPr>
          <p:cNvPr id="10" name="תיבת טקסט 9">
            <a:extLst>
              <a:ext uri="{FF2B5EF4-FFF2-40B4-BE49-F238E27FC236}">
                <a16:creationId xmlns:a16="http://schemas.microsoft.com/office/drawing/2014/main" id="{7856BD95-14CA-45B2-85F5-AA2C4D92E31B}"/>
              </a:ext>
            </a:extLst>
          </p:cNvPr>
          <p:cNvSpPr txBox="1"/>
          <p:nvPr/>
        </p:nvSpPr>
        <p:spPr>
          <a:xfrm>
            <a:off x="9762978" y="5422983"/>
            <a:ext cx="1477107" cy="461665"/>
          </a:xfrm>
          <a:prstGeom prst="rect">
            <a:avLst/>
          </a:prstGeom>
          <a:noFill/>
        </p:spPr>
        <p:txBody>
          <a:bodyPr wrap="square" rtlCol="1">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2400" b="1" i="0" u="none" strike="noStrike" kern="1200" cap="none" spc="0" normalizeH="0" baseline="0" noProof="0" dirty="0">
                <a:ln>
                  <a:noFill/>
                </a:ln>
                <a:solidFill>
                  <a:srgbClr val="FF0000"/>
                </a:solidFill>
                <a:effectLst/>
                <a:uLnTx/>
                <a:uFillTx/>
                <a:latin typeface="Gadi Almog AlefAlefAlef" panose="00000500000000000000" pitchFamily="50" charset="-79"/>
                <a:ea typeface="+mn-ea"/>
                <a:cs typeface="Gadi Almog AlefAlefAlef" panose="00000500000000000000" pitchFamily="50" charset="-79"/>
              </a:rPr>
              <a:t>חופשי</a:t>
            </a:r>
          </a:p>
        </p:txBody>
      </p:sp>
      <p:sp>
        <p:nvSpPr>
          <p:cNvPr id="11" name="תיבת טקסט 10">
            <a:extLst>
              <a:ext uri="{FF2B5EF4-FFF2-40B4-BE49-F238E27FC236}">
                <a16:creationId xmlns:a16="http://schemas.microsoft.com/office/drawing/2014/main" id="{014D036F-D4B6-4F17-8BF2-686802CC958E}"/>
              </a:ext>
            </a:extLst>
          </p:cNvPr>
          <p:cNvSpPr txBox="1"/>
          <p:nvPr/>
        </p:nvSpPr>
        <p:spPr>
          <a:xfrm>
            <a:off x="710418" y="5426556"/>
            <a:ext cx="1477107" cy="461665"/>
          </a:xfrm>
          <a:prstGeom prst="rect">
            <a:avLst/>
          </a:prstGeom>
          <a:noFill/>
        </p:spPr>
        <p:txBody>
          <a:bodyPr wrap="square" rtlCol="1">
            <a:spAutoFit/>
          </a:bodyPr>
          <a:lstStyle/>
          <a:p>
            <a:pPr marL="0" marR="0" lvl="0" indent="0" algn="ctr" defTabSz="914400" rtl="1" eaLnBrk="1" fontAlgn="auto" latinLnBrk="0" hangingPunct="1">
              <a:lnSpc>
                <a:spcPct val="100000"/>
              </a:lnSpc>
              <a:spcBef>
                <a:spcPts val="0"/>
              </a:spcBef>
              <a:spcAft>
                <a:spcPts val="0"/>
              </a:spcAft>
              <a:buClrTx/>
              <a:buSzTx/>
              <a:buFontTx/>
              <a:buNone/>
              <a:tabLst/>
              <a:defRPr/>
            </a:pPr>
            <a:r>
              <a:rPr kumimoji="0" lang="he-IL" sz="2400" b="1" i="0" u="none" strike="noStrike" kern="1200" cap="none" spc="0" normalizeH="0" baseline="0" noProof="0" dirty="0">
                <a:ln>
                  <a:noFill/>
                </a:ln>
                <a:solidFill>
                  <a:srgbClr val="FF0000"/>
                </a:solidFill>
                <a:effectLst/>
                <a:uLnTx/>
                <a:uFillTx/>
                <a:latin typeface="Gadi Almog AlefAlefAlef" panose="00000500000000000000" pitchFamily="50" charset="-79"/>
                <a:ea typeface="+mn-ea"/>
                <a:cs typeface="Gadi Almog AlefAlefAlef" panose="00000500000000000000" pitchFamily="50" charset="-79"/>
              </a:rPr>
              <a:t>עבד</a:t>
            </a:r>
          </a:p>
        </p:txBody>
      </p:sp>
      <p:pic>
        <p:nvPicPr>
          <p:cNvPr id="3" name="תמונה 2">
            <a:extLst>
              <a:ext uri="{FF2B5EF4-FFF2-40B4-BE49-F238E27FC236}">
                <a16:creationId xmlns:a16="http://schemas.microsoft.com/office/drawing/2014/main" id="{CC355F31-378D-40F8-AEC9-0E8A8DC1A5B2}"/>
              </a:ext>
            </a:extLst>
          </p:cNvPr>
          <p:cNvPicPr>
            <a:picLocks noChangeAspect="1"/>
          </p:cNvPicPr>
          <p:nvPr/>
        </p:nvPicPr>
        <p:blipFill>
          <a:blip r:embed="rId2"/>
          <a:stretch>
            <a:fillRect/>
          </a:stretch>
        </p:blipFill>
        <p:spPr>
          <a:xfrm>
            <a:off x="1358349" y="593338"/>
            <a:ext cx="9475302" cy="3544909"/>
          </a:xfrm>
          <a:prstGeom prst="rect">
            <a:avLst/>
          </a:prstGeom>
        </p:spPr>
      </p:pic>
    </p:spTree>
    <p:extLst>
      <p:ext uri="{BB962C8B-B14F-4D97-AF65-F5344CB8AC3E}">
        <p14:creationId xmlns:p14="http://schemas.microsoft.com/office/powerpoint/2010/main" val="57479762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3320421-D851-4568-BAAC-A8BDF80AC5C0}"/>
              </a:ext>
            </a:extLst>
          </p:cNvPr>
          <p:cNvSpPr>
            <a:spLocks noGrp="1"/>
          </p:cNvSpPr>
          <p:nvPr>
            <p:ph type="title"/>
          </p:nvPr>
        </p:nvSpPr>
        <p:spPr/>
        <p:txBody>
          <a:bodyPr/>
          <a:lstStyle/>
          <a:p>
            <a:r>
              <a:rPr lang="he-IL" sz="13800" dirty="0">
                <a:solidFill>
                  <a:schemeClr val="accent2">
                    <a:lumMod val="75000"/>
                  </a:schemeClr>
                </a:solidFill>
                <a:latin typeface="Abraham" panose="00000500000000000000" pitchFamily="2" charset="-79"/>
                <a:cs typeface="Abraham" panose="00000500000000000000" pitchFamily="2" charset="-79"/>
              </a:rPr>
              <a:t>מיהו לדעתך בן חורין אמיתי???</a:t>
            </a:r>
          </a:p>
        </p:txBody>
      </p:sp>
    </p:spTree>
    <p:extLst>
      <p:ext uri="{BB962C8B-B14F-4D97-AF65-F5344CB8AC3E}">
        <p14:creationId xmlns:p14="http://schemas.microsoft.com/office/powerpoint/2010/main" val="40167309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524AAEE4-ED16-4836-B519-63D330310586}"/>
              </a:ext>
            </a:extLst>
          </p:cNvPr>
          <p:cNvSpPr>
            <a:spLocks noGrp="1"/>
          </p:cNvSpPr>
          <p:nvPr>
            <p:ph type="title"/>
          </p:nvPr>
        </p:nvSpPr>
        <p:spPr>
          <a:xfrm>
            <a:off x="5767754" y="187337"/>
            <a:ext cx="6234333" cy="6483325"/>
          </a:xfrm>
          <a:solidFill>
            <a:schemeClr val="tx2"/>
          </a:solidFill>
          <a:effectLst>
            <a:glow rad="228600">
              <a:schemeClr val="accent3">
                <a:satMod val="175000"/>
                <a:alpha val="40000"/>
              </a:schemeClr>
            </a:glow>
          </a:effectLst>
        </p:spPr>
        <p:txBody>
          <a:bodyPr/>
          <a:lstStyle/>
          <a:p>
            <a:pPr rtl="1"/>
            <a:r>
              <a:rPr lang="he-IL" sz="2800" b="0" dirty="0">
                <a:effectLst/>
                <a:latin typeface="Times New Roman" panose="02020603050405020304" pitchFamily="18" charset="0"/>
                <a:ea typeface="Times New Roman" panose="02020603050405020304" pitchFamily="18" charset="0"/>
                <a:cs typeface="AAd_Bejerano" pitchFamily="2" charset="-79"/>
              </a:rPr>
              <a:t>נתן (</a:t>
            </a:r>
            <a:r>
              <a:rPr lang="he-IL" sz="2800" b="0" dirty="0" err="1">
                <a:effectLst/>
                <a:latin typeface="Times New Roman" panose="02020603050405020304" pitchFamily="18" charset="0"/>
                <a:ea typeface="Times New Roman" panose="02020603050405020304" pitchFamily="18" charset="0"/>
                <a:cs typeface="AAd_Bejerano" pitchFamily="2" charset="-79"/>
              </a:rPr>
              <a:t>אנטולי</a:t>
            </a:r>
            <a:r>
              <a:rPr lang="he-IL" sz="2800" b="0" dirty="0">
                <a:effectLst/>
                <a:latin typeface="Times New Roman" panose="02020603050405020304" pitchFamily="18" charset="0"/>
                <a:ea typeface="Times New Roman" panose="02020603050405020304" pitchFamily="18" charset="0"/>
                <a:cs typeface="AAd_Bejerano" pitchFamily="2" charset="-79"/>
              </a:rPr>
              <a:t>) שרנסקי נולד ב-</a:t>
            </a:r>
            <a:r>
              <a:rPr lang="he-IL" sz="2800" b="0" dirty="0">
                <a:solidFill>
                  <a:srgbClr val="0000FF"/>
                </a:solidFill>
                <a:effectLst/>
                <a:latin typeface="Times New Roman" panose="02020603050405020304" pitchFamily="18" charset="0"/>
                <a:ea typeface="Times New Roman" panose="02020603050405020304" pitchFamily="18" charset="0"/>
                <a:cs typeface="AAd_Bejerano" pitchFamily="2" charset="-79"/>
                <a:hlinkClick r:id="rId2" tooltip="20 בינואר"/>
              </a:rPr>
              <a:t>20 בינואר</a:t>
            </a:r>
            <a:r>
              <a:rPr lang="en-US" sz="2800" b="0" dirty="0">
                <a:effectLst/>
                <a:latin typeface="David" panose="020E0502060401010101" pitchFamily="34" charset="-79"/>
                <a:ea typeface="Times New Roman" panose="02020603050405020304" pitchFamily="18" charset="0"/>
                <a:cs typeface="AAd_Bejerano" pitchFamily="2" charset="-79"/>
              </a:rPr>
              <a:t> </a:t>
            </a:r>
            <a:r>
              <a:rPr lang="he-IL" sz="2800" b="0" dirty="0">
                <a:solidFill>
                  <a:srgbClr val="0000FF"/>
                </a:solidFill>
                <a:effectLst/>
                <a:latin typeface="Times New Roman" panose="02020603050405020304" pitchFamily="18" charset="0"/>
                <a:ea typeface="Times New Roman" panose="02020603050405020304" pitchFamily="18" charset="0"/>
                <a:cs typeface="AAd_Bejerano" pitchFamily="2" charset="-79"/>
                <a:hlinkClick r:id="rId3" tooltip="1948"/>
              </a:rPr>
              <a:t>1948</a:t>
            </a:r>
            <a:r>
              <a:rPr lang="he-IL" sz="2800" b="0" dirty="0">
                <a:effectLst/>
                <a:latin typeface="Times New Roman" panose="02020603050405020304" pitchFamily="18" charset="0"/>
                <a:ea typeface="Times New Roman" panose="02020603050405020304" pitchFamily="18" charset="0"/>
                <a:cs typeface="AAd_Bejerano" pitchFamily="2" charset="-79"/>
              </a:rPr>
              <a:t>. כיום משמש כיו"ר </a:t>
            </a:r>
            <a:r>
              <a:rPr lang="he-IL" sz="2800" b="0" dirty="0">
                <a:solidFill>
                  <a:srgbClr val="0000FF"/>
                </a:solidFill>
                <a:effectLst/>
                <a:latin typeface="Times New Roman" panose="02020603050405020304" pitchFamily="18" charset="0"/>
                <a:ea typeface="Times New Roman" panose="02020603050405020304" pitchFamily="18" charset="0"/>
                <a:cs typeface="AAd_Bejerano" pitchFamily="2" charset="-79"/>
                <a:hlinkClick r:id="rId4" tooltip="הסוכנות היהודית"/>
              </a:rPr>
              <a:t>הסוכנות היהודית</a:t>
            </a:r>
            <a:r>
              <a:rPr lang="he-IL" sz="2800" b="0" dirty="0">
                <a:effectLst/>
                <a:latin typeface="Times New Roman" panose="02020603050405020304" pitchFamily="18" charset="0"/>
                <a:ea typeface="Times New Roman" panose="02020603050405020304" pitchFamily="18" charset="0"/>
                <a:cs typeface="AAd_Bejerano" pitchFamily="2" charset="-79"/>
              </a:rPr>
              <a:t>. בעבר </a:t>
            </a:r>
            <a:r>
              <a:rPr lang="he-IL" sz="2800" b="0" dirty="0">
                <a:solidFill>
                  <a:srgbClr val="0000FF"/>
                </a:solidFill>
                <a:effectLst/>
                <a:latin typeface="Times New Roman" panose="02020603050405020304" pitchFamily="18" charset="0"/>
                <a:ea typeface="Times New Roman" panose="02020603050405020304" pitchFamily="18" charset="0"/>
                <a:cs typeface="AAd_Bejerano" pitchFamily="2" charset="-79"/>
                <a:hlinkClick r:id="rId5" tooltip="אסיר ציון"/>
              </a:rPr>
              <a:t>אסיר ציון</a:t>
            </a:r>
            <a:r>
              <a:rPr lang="he-IL" sz="2800" b="0" dirty="0">
                <a:effectLst/>
                <a:latin typeface="Times New Roman" panose="02020603050405020304" pitchFamily="18" charset="0"/>
                <a:ea typeface="Times New Roman" panose="02020603050405020304" pitchFamily="18" charset="0"/>
                <a:cs typeface="AAd_Bejerano" pitchFamily="2" charset="-79"/>
              </a:rPr>
              <a:t> ומסורב עליה </a:t>
            </a:r>
            <a:r>
              <a:rPr lang="he-IL" sz="2800" b="0" dirty="0">
                <a:solidFill>
                  <a:srgbClr val="0000FF"/>
                </a:solidFill>
                <a:effectLst/>
                <a:latin typeface="Times New Roman" panose="02020603050405020304" pitchFamily="18" charset="0"/>
                <a:ea typeface="Times New Roman" panose="02020603050405020304" pitchFamily="18" charset="0"/>
                <a:cs typeface="AAd_Bejerano" pitchFamily="2" charset="-79"/>
                <a:hlinkClick r:id="rId6" tooltip="סובייטי"/>
              </a:rPr>
              <a:t>סובייטי</a:t>
            </a:r>
            <a:r>
              <a:rPr lang="he-IL" sz="2800" b="0" dirty="0">
                <a:effectLst/>
                <a:latin typeface="Times New Roman" panose="02020603050405020304" pitchFamily="18" charset="0"/>
                <a:ea typeface="Times New Roman" panose="02020603050405020304" pitchFamily="18" charset="0"/>
                <a:cs typeface="AAd_Bejerano" pitchFamily="2" charset="-79"/>
              </a:rPr>
              <a:t>, </a:t>
            </a:r>
            <a:r>
              <a:rPr lang="he-IL" sz="2800" b="0" dirty="0">
                <a:solidFill>
                  <a:srgbClr val="0000FF"/>
                </a:solidFill>
                <a:effectLst/>
                <a:latin typeface="Times New Roman" panose="02020603050405020304" pitchFamily="18" charset="0"/>
                <a:ea typeface="Times New Roman" panose="02020603050405020304" pitchFamily="18" charset="0"/>
                <a:cs typeface="AAd_Bejerano" pitchFamily="2" charset="-79"/>
                <a:hlinkClick r:id="rId7" tooltip="פוליטיקאי"/>
              </a:rPr>
              <a:t>פוליטיקאי</a:t>
            </a:r>
            <a:r>
              <a:rPr lang="he-IL" sz="2800" b="0" dirty="0">
                <a:effectLst/>
                <a:latin typeface="Times New Roman" panose="02020603050405020304" pitchFamily="18" charset="0"/>
                <a:ea typeface="Times New Roman" panose="02020603050405020304" pitchFamily="18" charset="0"/>
                <a:cs typeface="AAd_Bejerano" pitchFamily="2" charset="-79"/>
              </a:rPr>
              <a:t> ו</a:t>
            </a:r>
            <a:r>
              <a:rPr lang="he-IL" sz="2800" b="0" dirty="0">
                <a:solidFill>
                  <a:srgbClr val="0000FF"/>
                </a:solidFill>
                <a:effectLst/>
                <a:latin typeface="Times New Roman" panose="02020603050405020304" pitchFamily="18" charset="0"/>
                <a:ea typeface="Times New Roman" panose="02020603050405020304" pitchFamily="18" charset="0"/>
                <a:cs typeface="AAd_Bejerano" pitchFamily="2" charset="-79"/>
                <a:hlinkClick r:id="rId8" tooltip="שר"/>
              </a:rPr>
              <a:t>שר</a:t>
            </a:r>
            <a:r>
              <a:rPr lang="he-IL" sz="2800" b="0" dirty="0">
                <a:effectLst/>
                <a:latin typeface="Times New Roman" panose="02020603050405020304" pitchFamily="18" charset="0"/>
                <a:ea typeface="Times New Roman" panose="02020603050405020304" pitchFamily="18" charset="0"/>
                <a:cs typeface="AAd_Bejerano" pitchFamily="2" charset="-79"/>
              </a:rPr>
              <a:t> ב</a:t>
            </a:r>
            <a:r>
              <a:rPr lang="he-IL" sz="2800" b="0" dirty="0">
                <a:solidFill>
                  <a:srgbClr val="0000FF"/>
                </a:solidFill>
                <a:effectLst/>
                <a:latin typeface="Times New Roman" panose="02020603050405020304" pitchFamily="18" charset="0"/>
                <a:ea typeface="Times New Roman" panose="02020603050405020304" pitchFamily="18" charset="0"/>
                <a:cs typeface="AAd_Bejerano" pitchFamily="2" charset="-79"/>
                <a:hlinkClick r:id="rId9" tooltip="ממשלת ישראל"/>
              </a:rPr>
              <a:t>ממשלות ישראל</a:t>
            </a:r>
            <a:r>
              <a:rPr lang="he-IL" sz="2800" b="0" dirty="0">
                <a:effectLst/>
                <a:latin typeface="Times New Roman" panose="02020603050405020304" pitchFamily="18" charset="0"/>
                <a:ea typeface="Times New Roman" panose="02020603050405020304" pitchFamily="18" charset="0"/>
                <a:cs typeface="AAd_Bejerano" pitchFamily="2" charset="-79"/>
              </a:rPr>
              <a:t>.</a:t>
            </a:r>
            <a:r>
              <a:rPr lang="en-US" sz="3200" b="0" dirty="0">
                <a:effectLst/>
                <a:latin typeface="Times New Roman" panose="02020603050405020304" pitchFamily="18" charset="0"/>
                <a:ea typeface="Times New Roman" panose="02020603050405020304" pitchFamily="18" charset="0"/>
                <a:cs typeface="AAd_Bejerano" pitchFamily="2" charset="-79"/>
              </a:rPr>
              <a:t/>
            </a:r>
            <a:br>
              <a:rPr lang="en-US" sz="3200" b="0" dirty="0">
                <a:effectLst/>
                <a:latin typeface="Times New Roman" panose="02020603050405020304" pitchFamily="18" charset="0"/>
                <a:ea typeface="Times New Roman" panose="02020603050405020304" pitchFamily="18" charset="0"/>
                <a:cs typeface="AAd_Bejerano" pitchFamily="2" charset="-79"/>
              </a:rPr>
            </a:br>
            <a:r>
              <a:rPr lang="he-IL" sz="2800" b="0" dirty="0">
                <a:effectLst/>
                <a:latin typeface="Times New Roman" panose="02020603050405020304" pitchFamily="18" charset="0"/>
                <a:ea typeface="Times New Roman" panose="02020603050405020304" pitchFamily="18" charset="0"/>
                <a:cs typeface="AAd_Bejerano" pitchFamily="2" charset="-79"/>
              </a:rPr>
              <a:t>שרנסקי נולד </a:t>
            </a:r>
            <a:r>
              <a:rPr lang="he-IL" sz="2800" b="0" dirty="0" err="1">
                <a:effectLst/>
                <a:latin typeface="Times New Roman" panose="02020603050405020304" pitchFamily="18" charset="0"/>
                <a:ea typeface="Times New Roman" panose="02020603050405020304" pitchFamily="18" charset="0"/>
                <a:cs typeface="AAd_Bejerano" pitchFamily="2" charset="-79"/>
              </a:rPr>
              <a:t>ב</a:t>
            </a:r>
            <a:r>
              <a:rPr lang="he-IL" sz="2800" b="0" dirty="0" err="1">
                <a:solidFill>
                  <a:srgbClr val="0000FF"/>
                </a:solidFill>
                <a:effectLst/>
                <a:latin typeface="Times New Roman" panose="02020603050405020304" pitchFamily="18" charset="0"/>
                <a:ea typeface="Times New Roman" panose="02020603050405020304" pitchFamily="18" charset="0"/>
                <a:cs typeface="AAd_Bejerano" pitchFamily="2" charset="-79"/>
                <a:hlinkClick r:id="rId10" tooltip="דונצק"/>
              </a:rPr>
              <a:t>דונצק</a:t>
            </a:r>
            <a:r>
              <a:rPr lang="he-IL" sz="2800" b="0" dirty="0">
                <a:effectLst/>
                <a:latin typeface="Times New Roman" panose="02020603050405020304" pitchFamily="18" charset="0"/>
                <a:ea typeface="Times New Roman" panose="02020603050405020304" pitchFamily="18" charset="0"/>
                <a:cs typeface="AAd_Bejerano" pitchFamily="2" charset="-79"/>
              </a:rPr>
              <a:t> שב</a:t>
            </a:r>
            <a:r>
              <a:rPr lang="he-IL" sz="2800" b="0" dirty="0">
                <a:solidFill>
                  <a:srgbClr val="0000FF"/>
                </a:solidFill>
                <a:effectLst/>
                <a:latin typeface="Times New Roman" panose="02020603050405020304" pitchFamily="18" charset="0"/>
                <a:ea typeface="Times New Roman" panose="02020603050405020304" pitchFamily="18" charset="0"/>
                <a:cs typeface="AAd_Bejerano" pitchFamily="2" charset="-79"/>
                <a:hlinkClick r:id="rId11" tooltip="אוקראינה"/>
              </a:rPr>
              <a:t>אוקראינה</a:t>
            </a:r>
            <a:r>
              <a:rPr lang="he-IL" sz="2800" b="0" dirty="0">
                <a:effectLst/>
                <a:latin typeface="Times New Roman" panose="02020603050405020304" pitchFamily="18" charset="0"/>
                <a:ea typeface="Times New Roman" panose="02020603050405020304" pitchFamily="18" charset="0"/>
                <a:cs typeface="AAd_Bejerano" pitchFamily="2" charset="-79"/>
              </a:rPr>
              <a:t> (אז ב</a:t>
            </a:r>
            <a:r>
              <a:rPr lang="he-IL" sz="2800" b="0" dirty="0">
                <a:solidFill>
                  <a:srgbClr val="0000FF"/>
                </a:solidFill>
                <a:effectLst/>
                <a:latin typeface="Times New Roman" panose="02020603050405020304" pitchFamily="18" charset="0"/>
                <a:ea typeface="Times New Roman" panose="02020603050405020304" pitchFamily="18" charset="0"/>
                <a:cs typeface="AAd_Bejerano" pitchFamily="2" charset="-79"/>
                <a:hlinkClick r:id="rId12" tooltip="ברית המועצות"/>
              </a:rPr>
              <a:t>ברית המועצות</a:t>
            </a:r>
            <a:r>
              <a:rPr lang="he-IL" sz="2800" b="0" dirty="0">
                <a:effectLst/>
                <a:latin typeface="Times New Roman" panose="02020603050405020304" pitchFamily="18" charset="0"/>
                <a:ea typeface="Times New Roman" panose="02020603050405020304" pitchFamily="18" charset="0"/>
                <a:cs typeface="AAd_Bejerano" pitchFamily="2" charset="-79"/>
              </a:rPr>
              <a:t>) למשפחה </a:t>
            </a:r>
            <a:r>
              <a:rPr lang="he-IL" sz="2800" b="0" dirty="0">
                <a:solidFill>
                  <a:srgbClr val="0000FF"/>
                </a:solidFill>
                <a:effectLst/>
                <a:latin typeface="Times New Roman" panose="02020603050405020304" pitchFamily="18" charset="0"/>
                <a:ea typeface="Times New Roman" panose="02020603050405020304" pitchFamily="18" charset="0"/>
                <a:cs typeface="AAd_Bejerano" pitchFamily="2" charset="-79"/>
                <a:hlinkClick r:id="rId13" tooltip="יהודי"/>
              </a:rPr>
              <a:t>יהודית</a:t>
            </a:r>
            <a:r>
              <a:rPr lang="he-IL" sz="2800" b="0" dirty="0">
                <a:effectLst/>
                <a:latin typeface="Times New Roman" panose="02020603050405020304" pitchFamily="18" charset="0"/>
                <a:ea typeface="Times New Roman" panose="02020603050405020304" pitchFamily="18" charset="0"/>
                <a:cs typeface="AAd_Bejerano" pitchFamily="2" charset="-79"/>
              </a:rPr>
              <a:t>, ונקרא בשם הרוסי </a:t>
            </a:r>
            <a:r>
              <a:rPr lang="he-IL" sz="2800" b="0" dirty="0" err="1">
                <a:effectLst/>
                <a:latin typeface="Times New Roman" panose="02020603050405020304" pitchFamily="18" charset="0"/>
                <a:ea typeface="Times New Roman" panose="02020603050405020304" pitchFamily="18" charset="0"/>
                <a:cs typeface="AAd_Bejerano" pitchFamily="2" charset="-79"/>
              </a:rPr>
              <a:t>אנטולי</a:t>
            </a:r>
            <a:r>
              <a:rPr lang="he-IL" sz="2800" b="0" dirty="0">
                <a:effectLst/>
                <a:latin typeface="Times New Roman" panose="02020603050405020304" pitchFamily="18" charset="0"/>
                <a:ea typeface="Times New Roman" panose="02020603050405020304" pitchFamily="18" charset="0"/>
                <a:cs typeface="AAd_Bejerano" pitchFamily="2" charset="-79"/>
              </a:rPr>
              <a:t> הוא גילה כשרון ב</a:t>
            </a:r>
            <a:r>
              <a:rPr lang="he-IL" sz="2800" b="0" dirty="0">
                <a:solidFill>
                  <a:srgbClr val="0000FF"/>
                </a:solidFill>
                <a:effectLst/>
                <a:latin typeface="Times New Roman" panose="02020603050405020304" pitchFamily="18" charset="0"/>
                <a:ea typeface="Times New Roman" panose="02020603050405020304" pitchFamily="18" charset="0"/>
                <a:cs typeface="AAd_Bejerano" pitchFamily="2" charset="-79"/>
                <a:hlinkClick r:id="rId14" tooltip="מדעים מדויקים"/>
              </a:rPr>
              <a:t>מדעים מדויקים</a:t>
            </a:r>
            <a:r>
              <a:rPr lang="he-IL" sz="2800" b="0" dirty="0">
                <a:effectLst/>
                <a:latin typeface="Times New Roman" panose="02020603050405020304" pitchFamily="18" charset="0"/>
                <a:ea typeface="Times New Roman" panose="02020603050405020304" pitchFamily="18" charset="0"/>
                <a:cs typeface="AAd_Bejerano" pitchFamily="2" charset="-79"/>
              </a:rPr>
              <a:t> וב</a:t>
            </a:r>
            <a:r>
              <a:rPr lang="he-IL" sz="2800" b="0" dirty="0">
                <a:solidFill>
                  <a:srgbClr val="0000FF"/>
                </a:solidFill>
                <a:effectLst/>
                <a:latin typeface="Times New Roman" panose="02020603050405020304" pitchFamily="18" charset="0"/>
                <a:ea typeface="Times New Roman" panose="02020603050405020304" pitchFamily="18" charset="0"/>
                <a:cs typeface="AAd_Bejerano" pitchFamily="2" charset="-79"/>
                <a:hlinkClick r:id="rId15" tooltip="שחמט"/>
              </a:rPr>
              <a:t>שחמט</a:t>
            </a:r>
            <a:r>
              <a:rPr lang="he-IL" sz="2800" b="0" dirty="0">
                <a:effectLst/>
                <a:latin typeface="Times New Roman" panose="02020603050405020304" pitchFamily="18" charset="0"/>
                <a:ea typeface="Times New Roman" panose="02020603050405020304" pitchFamily="18" charset="0"/>
                <a:cs typeface="AAd_Bejerano" pitchFamily="2" charset="-79"/>
              </a:rPr>
              <a:t> וסיים תואר ב</a:t>
            </a:r>
            <a:r>
              <a:rPr lang="he-IL" sz="2800" b="0" dirty="0">
                <a:solidFill>
                  <a:srgbClr val="0000FF"/>
                </a:solidFill>
                <a:effectLst/>
                <a:latin typeface="Times New Roman" panose="02020603050405020304" pitchFamily="18" charset="0"/>
                <a:ea typeface="Times New Roman" panose="02020603050405020304" pitchFamily="18" charset="0"/>
                <a:cs typeface="AAd_Bejerano" pitchFamily="2" charset="-79"/>
                <a:hlinkClick r:id="rId16" tooltip="מתמטיקה שימושית"/>
              </a:rPr>
              <a:t>מתמטיקה שימושית</a:t>
            </a:r>
            <a:r>
              <a:rPr lang="he-IL" sz="2800" b="0" dirty="0">
                <a:effectLst/>
                <a:latin typeface="Times New Roman" panose="02020603050405020304" pitchFamily="18" charset="0"/>
                <a:ea typeface="Times New Roman" panose="02020603050405020304" pitchFamily="18" charset="0"/>
                <a:cs typeface="AAd_Bejerano" pitchFamily="2" charset="-79"/>
              </a:rPr>
              <a:t> מטעם המכון הטכנולוגי של </a:t>
            </a:r>
            <a:r>
              <a:rPr lang="he-IL" sz="2800" b="0" dirty="0">
                <a:solidFill>
                  <a:srgbClr val="0000FF"/>
                </a:solidFill>
                <a:effectLst/>
                <a:latin typeface="Times New Roman" panose="02020603050405020304" pitchFamily="18" charset="0"/>
                <a:ea typeface="Times New Roman" panose="02020603050405020304" pitchFamily="18" charset="0"/>
                <a:cs typeface="AAd_Bejerano" pitchFamily="2" charset="-79"/>
                <a:hlinkClick r:id="rId17" tooltip="מוסקבה"/>
              </a:rPr>
              <a:t>מוסקבה</a:t>
            </a:r>
            <a:r>
              <a:rPr lang="he-IL" sz="2800" b="0" dirty="0">
                <a:effectLst/>
                <a:latin typeface="Times New Roman" panose="02020603050405020304" pitchFamily="18" charset="0"/>
                <a:ea typeface="Times New Roman" panose="02020603050405020304" pitchFamily="18" charset="0"/>
                <a:cs typeface="AAd_Bejerano" pitchFamily="2" charset="-79"/>
              </a:rPr>
              <a:t>. שרנסקי היה </a:t>
            </a:r>
            <a:r>
              <a:rPr lang="he-IL" sz="2800" b="0" dirty="0">
                <a:solidFill>
                  <a:srgbClr val="0000FF"/>
                </a:solidFill>
                <a:effectLst/>
                <a:latin typeface="Times New Roman" panose="02020603050405020304" pitchFamily="18" charset="0"/>
                <a:ea typeface="Times New Roman" panose="02020603050405020304" pitchFamily="18" charset="0"/>
                <a:cs typeface="AAd_Bejerano" pitchFamily="2" charset="-79"/>
                <a:hlinkClick r:id="rId18" tooltip="ציונות"/>
              </a:rPr>
              <a:t>ציוני</a:t>
            </a:r>
            <a:r>
              <a:rPr lang="he-IL" sz="2800" b="0" dirty="0">
                <a:effectLst/>
                <a:latin typeface="Times New Roman" panose="02020603050405020304" pitchFamily="18" charset="0"/>
                <a:ea typeface="Times New Roman" panose="02020603050405020304" pitchFamily="18" charset="0"/>
                <a:cs typeface="AAd_Bejerano" pitchFamily="2" charset="-79"/>
              </a:rPr>
              <a:t> נלהב ועודד יהודים </a:t>
            </a:r>
            <a:r>
              <a:rPr lang="he-IL" sz="2800" b="0" dirty="0">
                <a:solidFill>
                  <a:srgbClr val="0000FF"/>
                </a:solidFill>
                <a:effectLst/>
                <a:latin typeface="Times New Roman" panose="02020603050405020304" pitchFamily="18" charset="0"/>
                <a:ea typeface="Times New Roman" panose="02020603050405020304" pitchFamily="18" charset="0"/>
                <a:cs typeface="AAd_Bejerano" pitchFamily="2" charset="-79"/>
                <a:hlinkClick r:id="rId19" tooltip="עלייה לארץ ישראל"/>
              </a:rPr>
              <a:t>לעלות</a:t>
            </a:r>
            <a:r>
              <a:rPr lang="he-IL" sz="2800" b="0" dirty="0">
                <a:effectLst/>
                <a:latin typeface="Times New Roman" panose="02020603050405020304" pitchFamily="18" charset="0"/>
                <a:ea typeface="Times New Roman" panose="02020603050405020304" pitchFamily="18" charset="0"/>
                <a:cs typeface="AAd_Bejerano" pitchFamily="2" charset="-79"/>
              </a:rPr>
              <a:t> ל</a:t>
            </a:r>
            <a:r>
              <a:rPr lang="he-IL" sz="2800" b="0" dirty="0">
                <a:solidFill>
                  <a:srgbClr val="0000FF"/>
                </a:solidFill>
                <a:effectLst/>
                <a:latin typeface="Times New Roman" panose="02020603050405020304" pitchFamily="18" charset="0"/>
                <a:ea typeface="Times New Roman" panose="02020603050405020304" pitchFamily="18" charset="0"/>
                <a:cs typeface="AAd_Bejerano" pitchFamily="2" charset="-79"/>
                <a:hlinkClick r:id="rId20" tooltip="מדינת ישראל"/>
              </a:rPr>
              <a:t>מדינת ישראל</a:t>
            </a:r>
            <a:r>
              <a:rPr lang="he-IL" sz="2800" b="0" dirty="0">
                <a:effectLst/>
                <a:latin typeface="Times New Roman" panose="02020603050405020304" pitchFamily="18" charset="0"/>
                <a:ea typeface="Times New Roman" panose="02020603050405020304" pitchFamily="18" charset="0"/>
                <a:cs typeface="AAd_Bejerano" pitchFamily="2" charset="-79"/>
              </a:rPr>
              <a:t>.</a:t>
            </a:r>
            <a:r>
              <a:rPr lang="en-US" sz="3200" b="0" dirty="0">
                <a:effectLst/>
                <a:latin typeface="Times New Roman" panose="02020603050405020304" pitchFamily="18" charset="0"/>
                <a:ea typeface="Times New Roman" panose="02020603050405020304" pitchFamily="18" charset="0"/>
                <a:cs typeface="AAd_Bejerano" pitchFamily="2" charset="-79"/>
              </a:rPr>
              <a:t/>
            </a:r>
            <a:br>
              <a:rPr lang="en-US" sz="3200" b="0" dirty="0">
                <a:effectLst/>
                <a:latin typeface="Times New Roman" panose="02020603050405020304" pitchFamily="18" charset="0"/>
                <a:ea typeface="Times New Roman" panose="02020603050405020304" pitchFamily="18" charset="0"/>
                <a:cs typeface="AAd_Bejerano" pitchFamily="2" charset="-79"/>
              </a:rPr>
            </a:br>
            <a:r>
              <a:rPr lang="he-IL" sz="2800" b="0" dirty="0">
                <a:effectLst/>
                <a:latin typeface="Calibri" panose="020F0502020204030204" pitchFamily="34" charset="0"/>
                <a:ea typeface="Calibri" panose="020F0502020204030204" pitchFamily="34" charset="0"/>
                <a:cs typeface="AAd_Bejerano" pitchFamily="2" charset="-79"/>
              </a:rPr>
              <a:t>במרץ </a:t>
            </a:r>
            <a:r>
              <a:rPr lang="he-IL" sz="2800" b="0" dirty="0">
                <a:solidFill>
                  <a:srgbClr val="0000FF"/>
                </a:solidFill>
                <a:effectLst/>
                <a:latin typeface="Calibri" panose="020F0502020204030204" pitchFamily="34" charset="0"/>
                <a:ea typeface="Calibri" panose="020F0502020204030204" pitchFamily="34" charset="0"/>
                <a:cs typeface="AAd_Bejerano" pitchFamily="2" charset="-79"/>
                <a:hlinkClick r:id="rId21" tooltip="1977"/>
              </a:rPr>
              <a:t>1977</a:t>
            </a:r>
            <a:r>
              <a:rPr lang="he-IL" sz="2800" b="0" dirty="0">
                <a:effectLst/>
                <a:latin typeface="Calibri" panose="020F0502020204030204" pitchFamily="34" charset="0"/>
                <a:ea typeface="Calibri" panose="020F0502020204030204" pitchFamily="34" charset="0"/>
                <a:cs typeface="AAd_Bejerano" pitchFamily="2" charset="-79"/>
              </a:rPr>
              <a:t> נעצר מטעמים פוליטיים והואשם בהאשמות שונות, שהתגלו מאוחר יותר כהאשמות שווא. ביולי </a:t>
            </a:r>
            <a:r>
              <a:rPr lang="he-IL" sz="2800" b="0" dirty="0">
                <a:solidFill>
                  <a:srgbClr val="0000FF"/>
                </a:solidFill>
                <a:effectLst/>
                <a:latin typeface="Calibri" panose="020F0502020204030204" pitchFamily="34" charset="0"/>
                <a:ea typeface="Calibri" panose="020F0502020204030204" pitchFamily="34" charset="0"/>
                <a:cs typeface="AAd_Bejerano" pitchFamily="2" charset="-79"/>
                <a:hlinkClick r:id="rId22" tooltip="1978"/>
              </a:rPr>
              <a:t>1978</a:t>
            </a:r>
            <a:r>
              <a:rPr lang="en-US" sz="2800" b="0" dirty="0">
                <a:effectLst/>
                <a:latin typeface="David" panose="020E0502060401010101" pitchFamily="34" charset="-79"/>
                <a:ea typeface="Calibri" panose="020F0502020204030204" pitchFamily="34" charset="0"/>
                <a:cs typeface="AAd_Bejerano" pitchFamily="2" charset="-79"/>
              </a:rPr>
              <a:t> </a:t>
            </a:r>
            <a:r>
              <a:rPr lang="he-IL" sz="2800" b="0" dirty="0">
                <a:effectLst/>
                <a:latin typeface="David" panose="020E0502060401010101" pitchFamily="34" charset="-79"/>
                <a:ea typeface="Calibri" panose="020F0502020204030204" pitchFamily="34" charset="0"/>
                <a:cs typeface="AAd_Bejerano" pitchFamily="2" charset="-79"/>
              </a:rPr>
              <a:t>הרשיע אותו </a:t>
            </a:r>
            <a:r>
              <a:rPr lang="he-IL" sz="2800" b="0" dirty="0">
                <a:solidFill>
                  <a:srgbClr val="0000FF"/>
                </a:solidFill>
                <a:effectLst/>
                <a:latin typeface="Calibri" panose="020F0502020204030204" pitchFamily="34" charset="0"/>
                <a:ea typeface="Calibri" panose="020F0502020204030204" pitchFamily="34" charset="0"/>
                <a:cs typeface="AAd_Bejerano" pitchFamily="2" charset="-79"/>
                <a:hlinkClick r:id="rId23" tooltip="בית משפט"/>
              </a:rPr>
              <a:t>בית המשפט</a:t>
            </a:r>
            <a:r>
              <a:rPr lang="he-IL" sz="2800" b="0" dirty="0">
                <a:effectLst/>
                <a:latin typeface="Calibri" panose="020F0502020204030204" pitchFamily="34" charset="0"/>
                <a:ea typeface="Calibri" panose="020F0502020204030204" pitchFamily="34" charset="0"/>
                <a:cs typeface="AAd_Bejerano" pitchFamily="2" charset="-79"/>
              </a:rPr>
              <a:t> בבגידה, </a:t>
            </a:r>
            <a:r>
              <a:rPr lang="he-IL" sz="2800" b="0" dirty="0">
                <a:solidFill>
                  <a:srgbClr val="0000FF"/>
                </a:solidFill>
                <a:effectLst/>
                <a:latin typeface="Calibri" panose="020F0502020204030204" pitchFamily="34" charset="0"/>
                <a:ea typeface="Calibri" panose="020F0502020204030204" pitchFamily="34" charset="0"/>
                <a:cs typeface="AAd_Bejerano" pitchFamily="2" charset="-79"/>
                <a:hlinkClick r:id="rId24" tooltip="ריגול"/>
              </a:rPr>
              <a:t>ריגול</a:t>
            </a:r>
            <a:r>
              <a:rPr lang="he-IL" sz="2800" b="0" dirty="0">
                <a:effectLst/>
                <a:latin typeface="Calibri" panose="020F0502020204030204" pitchFamily="34" charset="0"/>
                <a:ea typeface="Calibri" panose="020F0502020204030204" pitchFamily="34" charset="0"/>
                <a:cs typeface="AAd_Bejerano" pitchFamily="2" charset="-79"/>
              </a:rPr>
              <a:t> למען </a:t>
            </a:r>
            <a:r>
              <a:rPr lang="he-IL" sz="2800" b="0" dirty="0">
                <a:solidFill>
                  <a:srgbClr val="0000FF"/>
                </a:solidFill>
                <a:effectLst/>
                <a:latin typeface="Calibri" panose="020F0502020204030204" pitchFamily="34" charset="0"/>
                <a:ea typeface="Calibri" panose="020F0502020204030204" pitchFamily="34" charset="0"/>
                <a:cs typeface="AAd_Bejerano" pitchFamily="2" charset="-79"/>
                <a:hlinkClick r:id="rId25" tooltip="ארצות הברית"/>
              </a:rPr>
              <a:t>ארצות הברית</a:t>
            </a:r>
            <a:r>
              <a:rPr lang="he-IL" sz="2800" b="0" dirty="0">
                <a:effectLst/>
                <a:latin typeface="Calibri" panose="020F0502020204030204" pitchFamily="34" charset="0"/>
                <a:ea typeface="Calibri" panose="020F0502020204030204" pitchFamily="34" charset="0"/>
                <a:cs typeface="AAd_Bejerano" pitchFamily="2" charset="-79"/>
              </a:rPr>
              <a:t>, </a:t>
            </a:r>
            <a:r>
              <a:rPr lang="he-IL" sz="2800" b="0" dirty="0">
                <a:solidFill>
                  <a:srgbClr val="0000FF"/>
                </a:solidFill>
                <a:effectLst/>
                <a:latin typeface="Calibri" panose="020F0502020204030204" pitchFamily="34" charset="0"/>
                <a:ea typeface="Calibri" panose="020F0502020204030204" pitchFamily="34" charset="0"/>
                <a:cs typeface="AAd_Bejerano" pitchFamily="2" charset="-79"/>
                <a:hlinkClick r:id="rId26" tooltip="הסתה"/>
              </a:rPr>
              <a:t>הסתה</a:t>
            </a:r>
            <a:r>
              <a:rPr lang="he-IL" sz="2800" b="0" dirty="0">
                <a:effectLst/>
                <a:latin typeface="Calibri" panose="020F0502020204030204" pitchFamily="34" charset="0"/>
                <a:ea typeface="Calibri" panose="020F0502020204030204" pitchFamily="34" charset="0"/>
                <a:cs typeface="AAd_Bejerano" pitchFamily="2" charset="-79"/>
              </a:rPr>
              <a:t> ותעמולה אנטי-סובייטית וגזר עליו 13 שנות מאסר. הוא ריצה 16 חודשים ב</a:t>
            </a:r>
            <a:r>
              <a:rPr lang="he-IL" sz="2800" b="0" dirty="0">
                <a:solidFill>
                  <a:srgbClr val="0000FF"/>
                </a:solidFill>
                <a:effectLst/>
                <a:latin typeface="Calibri" panose="020F0502020204030204" pitchFamily="34" charset="0"/>
                <a:ea typeface="Calibri" panose="020F0502020204030204" pitchFamily="34" charset="0"/>
                <a:cs typeface="AAd_Bejerano" pitchFamily="2" charset="-79"/>
                <a:hlinkClick r:id="rId27" tooltip="כלא לפורטובו"/>
              </a:rPr>
              <a:t>כלא </a:t>
            </a:r>
            <a:r>
              <a:rPr lang="he-IL" sz="2800" b="0" dirty="0" err="1">
                <a:solidFill>
                  <a:srgbClr val="0000FF"/>
                </a:solidFill>
                <a:effectLst/>
                <a:latin typeface="Calibri" panose="020F0502020204030204" pitchFamily="34" charset="0"/>
                <a:ea typeface="Calibri" panose="020F0502020204030204" pitchFamily="34" charset="0"/>
                <a:cs typeface="AAd_Bejerano" pitchFamily="2" charset="-79"/>
                <a:hlinkClick r:id="rId27" tooltip="כלא לפורטובו"/>
              </a:rPr>
              <a:t>לֶפוֹרְטוֹבו</a:t>
            </a:r>
            <a:r>
              <a:rPr lang="he-IL" sz="2800" b="0" dirty="0">
                <a:solidFill>
                  <a:srgbClr val="0000FF"/>
                </a:solidFill>
                <a:effectLst/>
                <a:latin typeface="Calibri" panose="020F0502020204030204" pitchFamily="34" charset="0"/>
                <a:ea typeface="Calibri" panose="020F0502020204030204" pitchFamily="34" charset="0"/>
                <a:cs typeface="AAd_Bejerano" pitchFamily="2" charset="-79"/>
                <a:hlinkClick r:id="rId27" tooltip="כלא לפורטובו"/>
              </a:rPr>
              <a:t>ֹ</a:t>
            </a:r>
            <a:r>
              <a:rPr lang="he-IL" sz="2800" b="0" dirty="0">
                <a:effectLst/>
                <a:latin typeface="Calibri" panose="020F0502020204030204" pitchFamily="34" charset="0"/>
                <a:ea typeface="Calibri" panose="020F0502020204030204" pitchFamily="34" charset="0"/>
                <a:cs typeface="AAd_Bejerano" pitchFamily="2" charset="-79"/>
              </a:rPr>
              <a:t> ואז נשלח </a:t>
            </a:r>
            <a:r>
              <a:rPr lang="he-IL" sz="2800" b="0" dirty="0" err="1">
                <a:effectLst/>
                <a:latin typeface="Calibri" panose="020F0502020204030204" pitchFamily="34" charset="0"/>
                <a:ea typeface="Calibri" panose="020F0502020204030204" pitchFamily="34" charset="0"/>
                <a:cs typeface="AAd_Bejerano" pitchFamily="2" charset="-79"/>
              </a:rPr>
              <a:t>ל</a:t>
            </a:r>
            <a:r>
              <a:rPr lang="he-IL" sz="2800" b="0" dirty="0" err="1">
                <a:solidFill>
                  <a:srgbClr val="0000FF"/>
                </a:solidFill>
                <a:effectLst/>
                <a:latin typeface="Calibri" panose="020F0502020204030204" pitchFamily="34" charset="0"/>
                <a:ea typeface="Calibri" panose="020F0502020204030204" pitchFamily="34" charset="0"/>
                <a:cs typeface="AAd_Bejerano" pitchFamily="2" charset="-79"/>
                <a:hlinkClick r:id="rId28" tooltip="גולאג"/>
              </a:rPr>
              <a:t>גולאג</a:t>
            </a:r>
            <a:r>
              <a:rPr lang="he-IL" sz="2800" b="0" dirty="0">
                <a:effectLst/>
                <a:latin typeface="Calibri" panose="020F0502020204030204" pitchFamily="34" charset="0"/>
                <a:ea typeface="Calibri" panose="020F0502020204030204" pitchFamily="34" charset="0"/>
                <a:cs typeface="AAd_Bejerano" pitchFamily="2" charset="-79"/>
              </a:rPr>
              <a:t> ב</a:t>
            </a:r>
            <a:r>
              <a:rPr lang="he-IL" sz="2800" b="0" dirty="0">
                <a:solidFill>
                  <a:srgbClr val="0000FF"/>
                </a:solidFill>
                <a:effectLst/>
                <a:latin typeface="Calibri" panose="020F0502020204030204" pitchFamily="34" charset="0"/>
                <a:ea typeface="Calibri" panose="020F0502020204030204" pitchFamily="34" charset="0"/>
                <a:cs typeface="AAd_Bejerano" pitchFamily="2" charset="-79"/>
                <a:hlinkClick r:id="rId29" tooltip="סיביר"/>
              </a:rPr>
              <a:t>סיביר</a:t>
            </a:r>
            <a:endParaRPr lang="he-IL" sz="2800" b="0" dirty="0">
              <a:cs typeface="AAd_Bejerano" pitchFamily="2" charset="-79"/>
            </a:endParaRPr>
          </a:p>
        </p:txBody>
      </p:sp>
      <p:pic>
        <p:nvPicPr>
          <p:cNvPr id="1028" name="Picture 4" descr="נתן שרנסקי - חתן פרס בראשית - כיפה">
            <a:extLst>
              <a:ext uri="{FF2B5EF4-FFF2-40B4-BE49-F238E27FC236}">
                <a16:creationId xmlns:a16="http://schemas.microsoft.com/office/drawing/2014/main" id="{7F572BC7-5306-4B01-A1E5-FA882E655FF3}"/>
              </a:ext>
            </a:extLst>
          </p:cNvPr>
          <p:cNvPicPr>
            <a:picLocks noChangeAspect="1" noChangeArrowheads="1"/>
          </p:cNvPicPr>
          <p:nvPr/>
        </p:nvPicPr>
        <p:blipFill rotWithShape="1">
          <a:blip r:embed="rId30">
            <a:extLst>
              <a:ext uri="{28A0092B-C50C-407E-A947-70E740481C1C}">
                <a14:useLocalDpi xmlns:a14="http://schemas.microsoft.com/office/drawing/2010/main" val="0"/>
              </a:ext>
            </a:extLst>
          </a:blip>
          <a:srcRect l="16615" r="13324"/>
          <a:stretch/>
        </p:blipFill>
        <p:spPr bwMode="auto">
          <a:xfrm>
            <a:off x="189913" y="1422302"/>
            <a:ext cx="5338690" cy="4324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4849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FF19663C-063C-4FA7-BABC-712D307FC426}"/>
              </a:ext>
            </a:extLst>
          </p:cNvPr>
          <p:cNvSpPr>
            <a:spLocks noGrp="1"/>
          </p:cNvSpPr>
          <p:nvPr>
            <p:ph type="title"/>
          </p:nvPr>
        </p:nvSpPr>
        <p:spPr>
          <a:xfrm>
            <a:off x="951000" y="325437"/>
            <a:ext cx="10290000" cy="908000"/>
          </a:xfrm>
        </p:spPr>
        <p:txBody>
          <a:bodyPr/>
          <a:lstStyle/>
          <a:p>
            <a:pPr rtl="1">
              <a:lnSpc>
                <a:spcPct val="115000"/>
              </a:lnSpc>
              <a:spcAft>
                <a:spcPts val="1000"/>
              </a:spcAft>
              <a:tabLst>
                <a:tab pos="311150" algn="l"/>
              </a:tabLst>
            </a:pPr>
            <a:r>
              <a:rPr lang="he-IL" sz="4400" dirty="0">
                <a:ln w="6350" cap="flat" cmpd="sng" algn="ctr">
                  <a:solidFill>
                    <a:schemeClr val="accent4">
                      <a:lumMod val="75000"/>
                    </a:schemeClr>
                  </a:solidFill>
                  <a:prstDash val="solid"/>
                  <a:round/>
                </a:ln>
                <a:solidFill>
                  <a:schemeClr val="accent4">
                    <a:lumMod val="75000"/>
                  </a:schemeClr>
                </a:solidFill>
                <a:effectLst>
                  <a:outerShdw blurRad="41275" dist="20320" dir="1800000" algn="tl">
                    <a:srgbClr val="000000">
                      <a:alpha val="40000"/>
                    </a:srgbClr>
                  </a:outerShdw>
                </a:effectLst>
                <a:latin typeface="MF Graffiti"/>
                <a:ea typeface="Times New Roman" panose="02020603050405020304" pitchFamily="18" charset="0"/>
                <a:cs typeface="Choco" pitchFamily="2" charset="-79"/>
              </a:rPr>
              <a:t>דברי </a:t>
            </a:r>
            <a:r>
              <a:rPr lang="he-IL" sz="4400" dirty="0" err="1">
                <a:ln w="6350" cap="flat" cmpd="sng" algn="ctr">
                  <a:solidFill>
                    <a:schemeClr val="accent4">
                      <a:lumMod val="75000"/>
                    </a:schemeClr>
                  </a:solidFill>
                  <a:prstDash val="solid"/>
                  <a:round/>
                </a:ln>
                <a:solidFill>
                  <a:schemeClr val="accent4">
                    <a:lumMod val="75000"/>
                  </a:schemeClr>
                </a:solidFill>
                <a:effectLst>
                  <a:outerShdw blurRad="41275" dist="20320" dir="1800000" algn="tl">
                    <a:srgbClr val="000000">
                      <a:alpha val="40000"/>
                    </a:srgbClr>
                  </a:outerShdw>
                </a:effectLst>
                <a:latin typeface="MF Graffiti"/>
                <a:ea typeface="Times New Roman" panose="02020603050405020304" pitchFamily="18" charset="0"/>
                <a:cs typeface="Choco" pitchFamily="2" charset="-79"/>
              </a:rPr>
              <a:t>אנטולי</a:t>
            </a:r>
            <a:r>
              <a:rPr lang="he-IL" sz="4400" dirty="0">
                <a:ln w="6350" cap="flat" cmpd="sng" algn="ctr">
                  <a:solidFill>
                    <a:schemeClr val="accent4">
                      <a:lumMod val="75000"/>
                    </a:schemeClr>
                  </a:solidFill>
                  <a:prstDash val="solid"/>
                  <a:round/>
                </a:ln>
                <a:solidFill>
                  <a:schemeClr val="accent4">
                    <a:lumMod val="75000"/>
                  </a:schemeClr>
                </a:solidFill>
                <a:effectLst>
                  <a:outerShdw blurRad="41275" dist="20320" dir="1800000" algn="tl">
                    <a:srgbClr val="000000">
                      <a:alpha val="40000"/>
                    </a:srgbClr>
                  </a:outerShdw>
                </a:effectLst>
                <a:latin typeface="MF Graffiti"/>
                <a:ea typeface="Times New Roman" panose="02020603050405020304" pitchFamily="18" charset="0"/>
                <a:cs typeface="Choco" pitchFamily="2" charset="-79"/>
              </a:rPr>
              <a:t> שרנסקי אל השופט:</a:t>
            </a:r>
            <a:r>
              <a:rPr lang="en-US" sz="2400" dirty="0">
                <a:ln>
                  <a:solidFill>
                    <a:schemeClr val="accent4">
                      <a:lumMod val="75000"/>
                    </a:schemeClr>
                  </a:solidFill>
                </a:ln>
                <a:solidFill>
                  <a:schemeClr val="accent4">
                    <a:lumMod val="75000"/>
                  </a:schemeClr>
                </a:solidFill>
                <a:effectLst/>
                <a:latin typeface="Calibri" panose="020F0502020204030204" pitchFamily="34" charset="0"/>
                <a:ea typeface="Calibri" panose="020F0502020204030204" pitchFamily="34" charset="0"/>
                <a:cs typeface="Arial" panose="020B0604020202020204" pitchFamily="34" charset="0"/>
              </a:rPr>
              <a:t/>
            </a:r>
            <a:br>
              <a:rPr lang="en-US" sz="2400" dirty="0">
                <a:ln>
                  <a:solidFill>
                    <a:schemeClr val="accent4">
                      <a:lumMod val="75000"/>
                    </a:schemeClr>
                  </a:solidFill>
                </a:ln>
                <a:solidFill>
                  <a:schemeClr val="accent4">
                    <a:lumMod val="75000"/>
                  </a:schemeClr>
                </a:solidFill>
                <a:effectLst/>
                <a:latin typeface="Calibri" panose="020F0502020204030204" pitchFamily="34" charset="0"/>
                <a:ea typeface="Calibri" panose="020F0502020204030204" pitchFamily="34" charset="0"/>
                <a:cs typeface="Arial" panose="020B0604020202020204" pitchFamily="34" charset="0"/>
              </a:rPr>
            </a:br>
            <a:r>
              <a:rPr lang="he-IL" sz="3200" dirty="0">
                <a:solidFill>
                  <a:srgbClr val="000000"/>
                </a:solidFill>
                <a:effectLst/>
                <a:latin typeface="Times New Roman" panose="02020603050405020304" pitchFamily="18" charset="0"/>
                <a:ea typeface="Times New Roman" panose="02020603050405020304" pitchFamily="18" charset="0"/>
                <a:cs typeface="Petel" panose="00000400000000000000" pitchFamily="2" charset="-79"/>
              </a:rPr>
              <a:t> </a:t>
            </a:r>
            <a:r>
              <a:rPr lang="en-US" sz="2400" dirty="0">
                <a:effectLst/>
                <a:latin typeface="Calibri" panose="020F0502020204030204" pitchFamily="34" charset="0"/>
                <a:ea typeface="Calibri" panose="020F0502020204030204" pitchFamily="34" charset="0"/>
                <a:cs typeface="Arial" panose="020B0604020202020204" pitchFamily="34" charset="0"/>
              </a:rPr>
              <a:t/>
            </a:r>
            <a:br>
              <a:rPr lang="en-US" sz="2400" dirty="0">
                <a:effectLst/>
                <a:latin typeface="Calibri" panose="020F0502020204030204" pitchFamily="34" charset="0"/>
                <a:ea typeface="Calibri" panose="020F0502020204030204" pitchFamily="34" charset="0"/>
                <a:cs typeface="Arial" panose="020B0604020202020204" pitchFamily="34" charset="0"/>
              </a:rPr>
            </a:br>
            <a:r>
              <a:rPr lang="he-IL" sz="2800" b="0" dirty="0">
                <a:solidFill>
                  <a:srgbClr val="000000"/>
                </a:solidFill>
                <a:effectLst/>
                <a:latin typeface="Abraham" panose="00000500000000000000" pitchFamily="2" charset="-79"/>
                <a:ea typeface="Times New Roman" panose="02020603050405020304" pitchFamily="18" charset="0"/>
                <a:cs typeface="Abraham" panose="00000500000000000000" pitchFamily="2" charset="-79"/>
              </a:rPr>
              <a:t>לאחר שנפסק דינו של שרנסקי להישלח לסיביר קם ואמר:</a:t>
            </a:r>
            <a:r>
              <a:rPr lang="en-US" sz="2000" b="0" dirty="0">
                <a:effectLst/>
                <a:latin typeface="Abraham" panose="00000500000000000000" pitchFamily="2" charset="-79"/>
                <a:ea typeface="Calibri" panose="020F0502020204030204" pitchFamily="34" charset="0"/>
                <a:cs typeface="Abraham" panose="00000500000000000000" pitchFamily="2" charset="-79"/>
              </a:rPr>
              <a:t/>
            </a:r>
            <a:br>
              <a:rPr lang="en-US" sz="2000" b="0" dirty="0">
                <a:effectLst/>
                <a:latin typeface="Abraham" panose="00000500000000000000" pitchFamily="2" charset="-79"/>
                <a:ea typeface="Calibri" panose="020F0502020204030204" pitchFamily="34" charset="0"/>
                <a:cs typeface="Abraham" panose="00000500000000000000" pitchFamily="2" charset="-79"/>
              </a:rPr>
            </a:br>
            <a:r>
              <a:rPr lang="he-IL" sz="2800" b="0" dirty="0">
                <a:solidFill>
                  <a:srgbClr val="000000"/>
                </a:solidFill>
                <a:effectLst/>
                <a:latin typeface="Abraham" panose="00000500000000000000" pitchFamily="2" charset="-79"/>
                <a:ea typeface="Times New Roman" panose="02020603050405020304" pitchFamily="18" charset="0"/>
                <a:cs typeface="Abraham" panose="00000500000000000000" pitchFamily="2" charset="-79"/>
              </a:rPr>
              <a:t>"אתה אדוני השופט חושב שהנך חופשי! אתה חושב כך כיוון שלאחר שייגמר המשפט תלך לביתך ואילו אני אהיה המשועבד, כיוון שאלך לכלא לזמן רב. אך דע לך שמבין שנינו, אני הוא בן </a:t>
            </a:r>
            <a:r>
              <a:rPr lang="he-IL" sz="2800" b="0" dirty="0" err="1">
                <a:solidFill>
                  <a:srgbClr val="000000"/>
                </a:solidFill>
                <a:effectLst/>
                <a:latin typeface="Abraham" panose="00000500000000000000" pitchFamily="2" charset="-79"/>
                <a:ea typeface="Times New Roman" panose="02020603050405020304" pitchFamily="18" charset="0"/>
                <a:cs typeface="Abraham" panose="00000500000000000000" pitchFamily="2" charset="-79"/>
              </a:rPr>
              <a:t>החורין</a:t>
            </a:r>
            <a:r>
              <a:rPr lang="he-IL" sz="2800" b="0" dirty="0">
                <a:solidFill>
                  <a:srgbClr val="000000"/>
                </a:solidFill>
                <a:effectLst/>
                <a:latin typeface="Abraham" panose="00000500000000000000" pitchFamily="2" charset="-79"/>
                <a:ea typeface="Times New Roman" panose="02020603050405020304" pitchFamily="18" charset="0"/>
                <a:cs typeface="Abraham" panose="00000500000000000000" pitchFamily="2" charset="-79"/>
              </a:rPr>
              <a:t> האמיתי! </a:t>
            </a:r>
            <a:br>
              <a:rPr lang="he-IL" sz="2800" b="0" dirty="0">
                <a:solidFill>
                  <a:srgbClr val="000000"/>
                </a:solidFill>
                <a:effectLst/>
                <a:latin typeface="Abraham" panose="00000500000000000000" pitchFamily="2" charset="-79"/>
                <a:ea typeface="Times New Roman" panose="02020603050405020304" pitchFamily="18" charset="0"/>
                <a:cs typeface="Abraham" panose="00000500000000000000" pitchFamily="2" charset="-79"/>
              </a:rPr>
            </a:br>
            <a:r>
              <a:rPr lang="he-IL" sz="2800" b="0" dirty="0">
                <a:solidFill>
                  <a:srgbClr val="000000"/>
                </a:solidFill>
                <a:effectLst/>
                <a:latin typeface="Abraham" panose="00000500000000000000" pitchFamily="2" charset="-79"/>
                <a:ea typeface="Times New Roman" panose="02020603050405020304" pitchFamily="18" charset="0"/>
                <a:cs typeface="Abraham" panose="00000500000000000000" pitchFamily="2" charset="-79"/>
              </a:rPr>
              <a:t>אמנם גופי יהיה משועבד, אבל רוחי, היא תישאר חופשית, כיוון שארגיש שלא נכנעתי לגזרותיכם ונשארתי נאמן לאמונתי. </a:t>
            </a:r>
            <a:br>
              <a:rPr lang="he-IL" sz="2800" b="0" dirty="0">
                <a:solidFill>
                  <a:srgbClr val="000000"/>
                </a:solidFill>
                <a:effectLst/>
                <a:latin typeface="Abraham" panose="00000500000000000000" pitchFamily="2" charset="-79"/>
                <a:ea typeface="Times New Roman" panose="02020603050405020304" pitchFamily="18" charset="0"/>
                <a:cs typeface="Abraham" panose="00000500000000000000" pitchFamily="2" charset="-79"/>
              </a:rPr>
            </a:br>
            <a:r>
              <a:rPr lang="he-IL" sz="2800" b="0" dirty="0">
                <a:solidFill>
                  <a:srgbClr val="000000"/>
                </a:solidFill>
                <a:effectLst/>
                <a:latin typeface="Abraham" panose="00000500000000000000" pitchFamily="2" charset="-79"/>
                <a:ea typeface="Times New Roman" panose="02020603050405020304" pitchFamily="18" charset="0"/>
                <a:cs typeface="Abraham" panose="00000500000000000000" pitchFamily="2" charset="-79"/>
              </a:rPr>
              <a:t>אך לך השופט קבעו מראש מה לומר! </a:t>
            </a:r>
            <a:br>
              <a:rPr lang="he-IL" sz="2800" b="0" dirty="0">
                <a:solidFill>
                  <a:srgbClr val="000000"/>
                </a:solidFill>
                <a:effectLst/>
                <a:latin typeface="Abraham" panose="00000500000000000000" pitchFamily="2" charset="-79"/>
                <a:ea typeface="Times New Roman" panose="02020603050405020304" pitchFamily="18" charset="0"/>
                <a:cs typeface="Abraham" panose="00000500000000000000" pitchFamily="2" charset="-79"/>
              </a:rPr>
            </a:br>
            <a:r>
              <a:rPr lang="he-IL" sz="2800" b="0" dirty="0">
                <a:solidFill>
                  <a:srgbClr val="000000"/>
                </a:solidFill>
                <a:effectLst/>
                <a:latin typeface="Abraham" panose="00000500000000000000" pitchFamily="2" charset="-79"/>
                <a:ea typeface="Times New Roman" panose="02020603050405020304" pitchFamily="18" charset="0"/>
                <a:cs typeface="Abraham" panose="00000500000000000000" pitchFamily="2" charset="-79"/>
              </a:rPr>
              <a:t>גופך אמנם משוחרר, אבל אינך חופשי להכריע לפי אמונתך. </a:t>
            </a:r>
            <a:br>
              <a:rPr lang="he-IL" sz="2800" b="0" dirty="0">
                <a:solidFill>
                  <a:srgbClr val="000000"/>
                </a:solidFill>
                <a:effectLst/>
                <a:latin typeface="Abraham" panose="00000500000000000000" pitchFamily="2" charset="-79"/>
                <a:ea typeface="Times New Roman" panose="02020603050405020304" pitchFamily="18" charset="0"/>
                <a:cs typeface="Abraham" panose="00000500000000000000" pitchFamily="2" charset="-79"/>
              </a:rPr>
            </a:br>
            <a:r>
              <a:rPr lang="he-IL" sz="2800" b="0" dirty="0">
                <a:solidFill>
                  <a:srgbClr val="000000"/>
                </a:solidFill>
                <a:effectLst/>
                <a:latin typeface="Abraham" panose="00000500000000000000" pitchFamily="2" charset="-79"/>
                <a:ea typeface="Times New Roman" panose="02020603050405020304" pitchFamily="18" charset="0"/>
                <a:cs typeface="Abraham" panose="00000500000000000000" pitchFamily="2" charset="-79"/>
              </a:rPr>
              <a:t>רוחך משועבדת וזה חמור פי כמה! </a:t>
            </a:r>
            <a:r>
              <a:rPr lang="en-US" sz="2400" dirty="0">
                <a:effectLst/>
                <a:latin typeface="Calibri" panose="020F0502020204030204" pitchFamily="34" charset="0"/>
                <a:ea typeface="Calibri" panose="020F0502020204030204" pitchFamily="34" charset="0"/>
                <a:cs typeface="Arial" panose="020B0604020202020204" pitchFamily="34" charset="0"/>
              </a:rPr>
              <a:t/>
            </a:r>
            <a:br>
              <a:rPr lang="en-US" sz="2400" dirty="0">
                <a:effectLst/>
                <a:latin typeface="Calibri" panose="020F0502020204030204" pitchFamily="34" charset="0"/>
                <a:ea typeface="Calibri" panose="020F0502020204030204" pitchFamily="34" charset="0"/>
                <a:cs typeface="Arial" panose="020B0604020202020204" pitchFamily="34" charset="0"/>
              </a:rPr>
            </a:br>
            <a:endParaRPr lang="he-IL" sz="3200" dirty="0"/>
          </a:p>
        </p:txBody>
      </p:sp>
    </p:spTree>
    <p:extLst>
      <p:ext uri="{BB962C8B-B14F-4D97-AF65-F5344CB8AC3E}">
        <p14:creationId xmlns:p14="http://schemas.microsoft.com/office/powerpoint/2010/main" val="25673474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E37D1EFD-E2D9-49B0-8E63-CEFCB78EA207}"/>
              </a:ext>
            </a:extLst>
          </p:cNvPr>
          <p:cNvSpPr>
            <a:spLocks noGrp="1"/>
          </p:cNvSpPr>
          <p:nvPr>
            <p:ph type="title"/>
          </p:nvPr>
        </p:nvSpPr>
        <p:spPr>
          <a:xfrm>
            <a:off x="-618978" y="1085094"/>
            <a:ext cx="11451102" cy="908000"/>
          </a:xfrm>
        </p:spPr>
        <p:txBody>
          <a:bodyPr/>
          <a:lstStyle/>
          <a:p>
            <a:pPr marR="1952625" rtl="1">
              <a:lnSpc>
                <a:spcPct val="115000"/>
              </a:lnSpc>
              <a:spcAft>
                <a:spcPts val="750"/>
              </a:spcAft>
            </a:pPr>
            <a:r>
              <a:rPr lang="he-IL" sz="2800" dirty="0">
                <a:solidFill>
                  <a:srgbClr val="000000"/>
                </a:solidFill>
                <a:effectLst/>
                <a:latin typeface="Calibri" panose="020F0502020204030204" pitchFamily="34" charset="0"/>
                <a:ea typeface="Times New Roman" panose="02020603050405020304" pitchFamily="18" charset="0"/>
                <a:cs typeface="Gisha" panose="020B0502040204020203" pitchFamily="34" charset="-79"/>
              </a:rPr>
              <a:t>"מה אדם עושה עם חירותו? לשם מה הוא בן חורין? </a:t>
            </a:r>
            <a:br>
              <a:rPr lang="he-IL" sz="2800" dirty="0">
                <a:solidFill>
                  <a:srgbClr val="000000"/>
                </a:solidFill>
                <a:effectLst/>
                <a:latin typeface="Calibri" panose="020F0502020204030204" pitchFamily="34" charset="0"/>
                <a:ea typeface="Times New Roman" panose="02020603050405020304" pitchFamily="18" charset="0"/>
                <a:cs typeface="Gisha" panose="020B0502040204020203" pitchFamily="34" charset="-79"/>
              </a:rPr>
            </a:br>
            <a:r>
              <a:rPr lang="he-IL" sz="2800" dirty="0">
                <a:solidFill>
                  <a:srgbClr val="000000"/>
                </a:solidFill>
                <a:effectLst/>
                <a:latin typeface="Calibri" panose="020F0502020204030204" pitchFamily="34" charset="0"/>
                <a:ea typeface="Times New Roman" panose="02020603050405020304" pitchFamily="18" charset="0"/>
                <a:cs typeface="Gisha" panose="020B0502040204020203" pitchFamily="34" charset="-79"/>
              </a:rPr>
              <a:t>מהו בכלל אדם חירותי? </a:t>
            </a:r>
            <a:br>
              <a:rPr lang="he-IL" sz="2800" dirty="0">
                <a:solidFill>
                  <a:srgbClr val="000000"/>
                </a:solidFill>
                <a:effectLst/>
                <a:latin typeface="Calibri" panose="020F0502020204030204" pitchFamily="34" charset="0"/>
                <a:ea typeface="Times New Roman" panose="02020603050405020304" pitchFamily="18" charset="0"/>
                <a:cs typeface="Gisha" panose="020B0502040204020203" pitchFamily="34" charset="-79"/>
              </a:rPr>
            </a:br>
            <a:r>
              <a:rPr lang="he-IL" sz="2800">
                <a:solidFill>
                  <a:srgbClr val="000000"/>
                </a:solidFill>
                <a:effectLst/>
                <a:latin typeface="Calibri" panose="020F0502020204030204" pitchFamily="34" charset="0"/>
                <a:ea typeface="Times New Roman" panose="02020603050405020304" pitchFamily="18" charset="0"/>
                <a:cs typeface="Gisha" panose="020B0502040204020203" pitchFamily="34" charset="-79"/>
              </a:rPr>
              <a:t>בהבנה </a:t>
            </a:r>
            <a:r>
              <a:rPr lang="he-IL" sz="2800" dirty="0">
                <a:solidFill>
                  <a:srgbClr val="000000"/>
                </a:solidFill>
                <a:effectLst/>
                <a:latin typeface="Calibri" panose="020F0502020204030204" pitchFamily="34" charset="0"/>
                <a:ea typeface="Times New Roman" panose="02020603050405020304" pitchFamily="18" charset="0"/>
                <a:cs typeface="Gisha" panose="020B0502040204020203" pitchFamily="34" charset="-79"/>
              </a:rPr>
              <a:t>ההמונית "בן חורין</a:t>
            </a:r>
            <a:r>
              <a:rPr lang="he-IL" sz="2800">
                <a:solidFill>
                  <a:srgbClr val="000000"/>
                </a:solidFill>
                <a:effectLst/>
                <a:latin typeface="Calibri" panose="020F0502020204030204" pitchFamily="34" charset="0"/>
                <a:ea typeface="Times New Roman" panose="02020603050405020304" pitchFamily="18" charset="0"/>
                <a:cs typeface="Gisha" panose="020B0502040204020203" pitchFamily="34" charset="-79"/>
              </a:rPr>
              <a:t>" פירושו</a:t>
            </a:r>
            <a:r>
              <a:rPr lang="he-IL" sz="2800" dirty="0">
                <a:solidFill>
                  <a:srgbClr val="000000"/>
                </a:solidFill>
                <a:effectLst/>
                <a:latin typeface="Calibri" panose="020F0502020204030204" pitchFamily="34" charset="0"/>
                <a:ea typeface="Times New Roman" panose="02020603050405020304" pitchFamily="18" charset="0"/>
                <a:cs typeface="Gisha" panose="020B0502040204020203" pitchFamily="34" charset="-79"/>
              </a:rPr>
              <a:t>: אדם </a:t>
            </a:r>
            <a:r>
              <a:rPr lang="he-IL" sz="2800">
                <a:solidFill>
                  <a:srgbClr val="000000"/>
                </a:solidFill>
                <a:effectLst/>
                <a:latin typeface="Calibri" panose="020F0502020204030204" pitchFamily="34" charset="0"/>
                <a:ea typeface="Times New Roman" panose="02020603050405020304" pitchFamily="18" charset="0"/>
                <a:cs typeface="Gisha" panose="020B0502040204020203" pitchFamily="34" charset="-79"/>
              </a:rPr>
              <a:t>העושה כרצונו .....</a:t>
            </a:r>
            <a:r>
              <a:rPr lang="he-IL" sz="2800" dirty="0">
                <a:solidFill>
                  <a:srgbClr val="000000"/>
                </a:solidFill>
                <a:effectLst/>
                <a:latin typeface="Calibri" panose="020F0502020204030204" pitchFamily="34" charset="0"/>
                <a:ea typeface="Times New Roman" panose="02020603050405020304" pitchFamily="18" charset="0"/>
                <a:cs typeface="Gisha" panose="020B0502040204020203" pitchFamily="34" charset="-79"/>
              </a:rPr>
              <a:t/>
            </a:r>
            <a:br>
              <a:rPr lang="he-IL" sz="2800" dirty="0">
                <a:solidFill>
                  <a:srgbClr val="000000"/>
                </a:solidFill>
                <a:effectLst/>
                <a:latin typeface="Calibri" panose="020F0502020204030204" pitchFamily="34" charset="0"/>
                <a:ea typeface="Times New Roman" panose="02020603050405020304" pitchFamily="18" charset="0"/>
                <a:cs typeface="Gisha" panose="020B0502040204020203" pitchFamily="34" charset="-79"/>
              </a:rPr>
            </a:br>
            <a:r>
              <a:rPr lang="he-IL" sz="2800" dirty="0">
                <a:solidFill>
                  <a:srgbClr val="000000"/>
                </a:solidFill>
                <a:effectLst/>
                <a:latin typeface="Calibri" panose="020F0502020204030204" pitchFamily="34" charset="0"/>
                <a:ea typeface="Times New Roman" panose="02020603050405020304" pitchFamily="18" charset="0"/>
                <a:cs typeface="Gisha" panose="020B0502040204020203" pitchFamily="34" charset="-79"/>
              </a:rPr>
              <a:t> יש גם עבדות פסיכולוגית: התנהגותו של אדם נקבעת על פי מה שמוצא חן בעיני אחרים. </a:t>
            </a:r>
            <a:br>
              <a:rPr lang="he-IL" sz="2800" dirty="0">
                <a:solidFill>
                  <a:srgbClr val="000000"/>
                </a:solidFill>
                <a:effectLst/>
                <a:latin typeface="Calibri" panose="020F0502020204030204" pitchFamily="34" charset="0"/>
                <a:ea typeface="Times New Roman" panose="02020603050405020304" pitchFamily="18" charset="0"/>
                <a:cs typeface="Gisha" panose="020B0502040204020203" pitchFamily="34" charset="-79"/>
              </a:rPr>
            </a:br>
            <a:r>
              <a:rPr lang="he-IL" sz="2800" dirty="0">
                <a:solidFill>
                  <a:srgbClr val="000000"/>
                </a:solidFill>
                <a:effectLst/>
                <a:latin typeface="Calibri" panose="020F0502020204030204" pitchFamily="34" charset="0"/>
                <a:ea typeface="Times New Roman" panose="02020603050405020304" pitchFamily="18" charset="0"/>
                <a:cs typeface="Gisha" panose="020B0502040204020203" pitchFamily="34" charset="-79"/>
              </a:rPr>
              <a:t>הוא הולך למקומות מסוימים כי כך עושה החברה הסובבת. </a:t>
            </a:r>
            <a:br>
              <a:rPr lang="he-IL" sz="2800" dirty="0">
                <a:solidFill>
                  <a:srgbClr val="000000"/>
                </a:solidFill>
                <a:effectLst/>
                <a:latin typeface="Calibri" panose="020F0502020204030204" pitchFamily="34" charset="0"/>
                <a:ea typeface="Times New Roman" panose="02020603050405020304" pitchFamily="18" charset="0"/>
                <a:cs typeface="Gisha" panose="020B0502040204020203" pitchFamily="34" charset="-79"/>
              </a:rPr>
            </a:br>
            <a:r>
              <a:rPr lang="he-IL" sz="2800" dirty="0">
                <a:solidFill>
                  <a:srgbClr val="000000"/>
                </a:solidFill>
                <a:effectLst/>
                <a:latin typeface="Calibri" panose="020F0502020204030204" pitchFamily="34" charset="0"/>
                <a:ea typeface="Times New Roman" panose="02020603050405020304" pitchFamily="18" charset="0"/>
                <a:cs typeface="Gisha" panose="020B0502040204020203" pitchFamily="34" charset="-79"/>
              </a:rPr>
              <a:t>הוא מתלבש בצורה מסוימת כי זו האופנה. זו עבדות. אף אחד לא מכריח אותו לנהוג כך, אבל החלטתו נקבעת מתוך כבילות לרצונם של אחרים." </a:t>
            </a:r>
            <a:br>
              <a:rPr lang="he-IL" sz="2800" dirty="0">
                <a:solidFill>
                  <a:srgbClr val="000000"/>
                </a:solidFill>
                <a:effectLst/>
                <a:latin typeface="Calibri" panose="020F0502020204030204" pitchFamily="34" charset="0"/>
                <a:ea typeface="Times New Roman" panose="02020603050405020304" pitchFamily="18" charset="0"/>
                <a:cs typeface="Gisha" panose="020B0502040204020203" pitchFamily="34" charset="-79"/>
              </a:rPr>
            </a:br>
            <a:r>
              <a:rPr lang="he-IL" sz="2800" dirty="0">
                <a:solidFill>
                  <a:srgbClr val="000000"/>
                </a:solidFill>
                <a:effectLst/>
                <a:latin typeface="Calibri" panose="020F0502020204030204" pitchFamily="34" charset="0"/>
                <a:ea typeface="Times New Roman" panose="02020603050405020304" pitchFamily="18" charset="0"/>
                <a:cs typeface="Gisha" panose="020B0502040204020203" pitchFamily="34" charset="-79"/>
              </a:rPr>
              <a:t>(הרב אבינר)</a:t>
            </a:r>
            <a:r>
              <a:rPr lang="en-US" sz="2000" dirty="0">
                <a:effectLst/>
                <a:latin typeface="Calibri" panose="020F0502020204030204" pitchFamily="34" charset="0"/>
                <a:ea typeface="Calibri" panose="020F0502020204030204" pitchFamily="34" charset="0"/>
                <a:cs typeface="Arial" panose="020B0604020202020204" pitchFamily="34" charset="0"/>
              </a:rPr>
              <a:t/>
            </a:r>
            <a:br>
              <a:rPr lang="en-US" sz="2000" dirty="0">
                <a:effectLst/>
                <a:latin typeface="Calibri" panose="020F0502020204030204" pitchFamily="34" charset="0"/>
                <a:ea typeface="Calibri" panose="020F0502020204030204" pitchFamily="34" charset="0"/>
                <a:cs typeface="Arial" panose="020B0604020202020204" pitchFamily="34" charset="0"/>
              </a:rPr>
            </a:br>
            <a:endParaRPr lang="he-IL" sz="2800" dirty="0"/>
          </a:p>
        </p:txBody>
      </p:sp>
    </p:spTree>
    <p:extLst>
      <p:ext uri="{BB962C8B-B14F-4D97-AF65-F5344CB8AC3E}">
        <p14:creationId xmlns:p14="http://schemas.microsoft.com/office/powerpoint/2010/main" val="4129362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05DEFAC-FBDB-48EF-810A-76E544BBBC3A}"/>
              </a:ext>
            </a:extLst>
          </p:cNvPr>
          <p:cNvSpPr>
            <a:spLocks noGrp="1"/>
          </p:cNvSpPr>
          <p:nvPr>
            <p:ph type="title"/>
          </p:nvPr>
        </p:nvSpPr>
        <p:spPr>
          <a:xfrm>
            <a:off x="951000" y="170693"/>
            <a:ext cx="10290000" cy="908000"/>
          </a:xfrm>
        </p:spPr>
        <p:txBody>
          <a:bodyPr/>
          <a:lstStyle/>
          <a:p>
            <a:r>
              <a:rPr lang="he-IL" dirty="0">
                <a:cs typeface="AAd_Bejerano" pitchFamily="2" charset="-79"/>
              </a:rPr>
              <a:t>חידות לפסח – זהי את הביטוי שמצויר:</a:t>
            </a:r>
            <a:br>
              <a:rPr lang="he-IL" dirty="0">
                <a:cs typeface="AAd_Bejerano" pitchFamily="2" charset="-79"/>
              </a:rPr>
            </a:br>
            <a:endParaRPr lang="he-IL" dirty="0">
              <a:cs typeface="AAd_Bejerano" pitchFamily="2" charset="-79"/>
            </a:endParaRPr>
          </a:p>
        </p:txBody>
      </p:sp>
      <p:sp>
        <p:nvSpPr>
          <p:cNvPr id="5" name="תיבת טקסט 4">
            <a:extLst>
              <a:ext uri="{FF2B5EF4-FFF2-40B4-BE49-F238E27FC236}">
                <a16:creationId xmlns:a16="http://schemas.microsoft.com/office/drawing/2014/main" id="{31213265-4DDB-49C5-9A30-3E2293B16F9F}"/>
              </a:ext>
            </a:extLst>
          </p:cNvPr>
          <p:cNvSpPr txBox="1"/>
          <p:nvPr/>
        </p:nvSpPr>
        <p:spPr>
          <a:xfrm>
            <a:off x="457716" y="4858170"/>
            <a:ext cx="10290000" cy="2135200"/>
          </a:xfrm>
          <a:prstGeom prst="rect">
            <a:avLst/>
          </a:prstGeom>
          <a:noFill/>
        </p:spPr>
        <p:txBody>
          <a:bodyPr wrap="square" rtlCol="1">
            <a:spAutoFit/>
          </a:bodyPr>
          <a:lstStyle/>
          <a:p>
            <a:pPr>
              <a:lnSpc>
                <a:spcPct val="150000"/>
              </a:lnSpc>
            </a:pPr>
            <a:r>
              <a:rPr lang="he-IL" b="1" dirty="0">
                <a:latin typeface="Gadi Almog AlefAlefAlef" panose="00000500000000000000" pitchFamily="50" charset="-79"/>
                <a:cs typeface="Gadi Almog AlefAlefAlef" panose="00000500000000000000" pitchFamily="50" charset="-79"/>
              </a:rPr>
              <a:t>אפשרויות: </a:t>
            </a:r>
          </a:p>
          <a:p>
            <a:pPr marL="342900" indent="-342900">
              <a:lnSpc>
                <a:spcPct val="150000"/>
              </a:lnSpc>
              <a:buAutoNum type="arabicPeriod"/>
            </a:pPr>
            <a:r>
              <a:rPr lang="he-IL" b="1" dirty="0">
                <a:latin typeface="Gadi Almog AlefAlefAlef" panose="00000500000000000000" pitchFamily="50" charset="-79"/>
                <a:cs typeface="Gadi Almog AlefAlefAlef" panose="00000500000000000000" pitchFamily="50" charset="-79"/>
              </a:rPr>
              <a:t>מה נשתנה              4.  כרפס             7. שולחן עורך      10. בכל דור ודור</a:t>
            </a:r>
          </a:p>
          <a:p>
            <a:pPr marL="342900" indent="-342900">
              <a:lnSpc>
                <a:spcPct val="150000"/>
              </a:lnSpc>
              <a:buAutoNum type="arabicPeriod"/>
            </a:pPr>
            <a:r>
              <a:rPr lang="he-IL" b="1" dirty="0">
                <a:latin typeface="Gadi Almog AlefAlefAlef" panose="00000500000000000000" pitchFamily="50" charset="-79"/>
                <a:cs typeface="Gadi Almog AlefAlefAlef" panose="00000500000000000000" pitchFamily="50" charset="-79"/>
              </a:rPr>
              <a:t>מוציא מצה              5. הא </a:t>
            </a:r>
            <a:r>
              <a:rPr lang="he-IL" b="1" dirty="0" err="1">
                <a:latin typeface="Gadi Almog AlefAlefAlef" panose="00000500000000000000" pitchFamily="50" charset="-79"/>
                <a:cs typeface="Gadi Almog AlefAlefAlef" panose="00000500000000000000" pitchFamily="50" charset="-79"/>
              </a:rPr>
              <a:t>לחמא</a:t>
            </a:r>
            <a:r>
              <a:rPr lang="he-IL" b="1" dirty="0">
                <a:latin typeface="Gadi Almog AlefAlefAlef" panose="00000500000000000000" pitchFamily="50" charset="-79"/>
                <a:cs typeface="Gadi Almog AlefAlefAlef" panose="00000500000000000000" pitchFamily="50" charset="-79"/>
              </a:rPr>
              <a:t> עניא      8. צא ולמד</a:t>
            </a:r>
          </a:p>
          <a:p>
            <a:pPr marL="342900" indent="-342900">
              <a:lnSpc>
                <a:spcPct val="150000"/>
              </a:lnSpc>
              <a:buAutoNum type="arabicPeriod"/>
            </a:pPr>
            <a:r>
              <a:rPr lang="he-IL" b="1" dirty="0">
                <a:latin typeface="Gadi Almog AlefAlefAlef" panose="00000500000000000000" pitchFamily="50" charset="-79"/>
                <a:cs typeface="Gadi Almog AlefAlefAlef" panose="00000500000000000000" pitchFamily="50" charset="-79"/>
              </a:rPr>
              <a:t>צפון                    6. קדש                9. והיא שעמדה</a:t>
            </a:r>
          </a:p>
          <a:p>
            <a:pPr>
              <a:lnSpc>
                <a:spcPct val="150000"/>
              </a:lnSpc>
            </a:pPr>
            <a:endParaRPr lang="he-IL" b="1" dirty="0">
              <a:latin typeface="Gadi Almog AlefAlefAlef" panose="00000500000000000000" pitchFamily="50" charset="-79"/>
              <a:cs typeface="Gadi Almog AlefAlefAlef" panose="00000500000000000000" pitchFamily="50" charset="-79"/>
            </a:endParaRPr>
          </a:p>
        </p:txBody>
      </p:sp>
      <p:pic>
        <p:nvPicPr>
          <p:cNvPr id="6" name="תמונה 5">
            <a:extLst>
              <a:ext uri="{FF2B5EF4-FFF2-40B4-BE49-F238E27FC236}">
                <a16:creationId xmlns:a16="http://schemas.microsoft.com/office/drawing/2014/main" id="{01D3CA5A-1974-4E23-A2AD-2FD42C916443}"/>
              </a:ext>
            </a:extLst>
          </p:cNvPr>
          <p:cNvPicPr>
            <a:picLocks noChangeAspect="1"/>
          </p:cNvPicPr>
          <p:nvPr/>
        </p:nvPicPr>
        <p:blipFill>
          <a:blip r:embed="rId2"/>
          <a:stretch>
            <a:fillRect/>
          </a:stretch>
        </p:blipFill>
        <p:spPr>
          <a:xfrm>
            <a:off x="2968283" y="935504"/>
            <a:ext cx="6752491" cy="4200210"/>
          </a:xfrm>
          <a:prstGeom prst="rect">
            <a:avLst/>
          </a:prstGeom>
        </p:spPr>
      </p:pic>
    </p:spTree>
    <p:extLst>
      <p:ext uri="{BB962C8B-B14F-4D97-AF65-F5344CB8AC3E}">
        <p14:creationId xmlns:p14="http://schemas.microsoft.com/office/powerpoint/2010/main" val="18955498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05DEFAC-FBDB-48EF-810A-76E544BBBC3A}"/>
              </a:ext>
            </a:extLst>
          </p:cNvPr>
          <p:cNvSpPr>
            <a:spLocks noGrp="1"/>
          </p:cNvSpPr>
          <p:nvPr>
            <p:ph type="title"/>
          </p:nvPr>
        </p:nvSpPr>
        <p:spPr>
          <a:xfrm>
            <a:off x="951000" y="170693"/>
            <a:ext cx="10290000" cy="908000"/>
          </a:xfrm>
        </p:spPr>
        <p:txBody>
          <a:bodyPr/>
          <a:lstStyle/>
          <a:p>
            <a:r>
              <a:rPr lang="he-IL" dirty="0">
                <a:cs typeface="AAd_Bejerano" pitchFamily="2" charset="-79"/>
              </a:rPr>
              <a:t>חידות לפסח – זהי את הביטוי שמצויר:</a:t>
            </a:r>
            <a:br>
              <a:rPr lang="he-IL" dirty="0">
                <a:cs typeface="AAd_Bejerano" pitchFamily="2" charset="-79"/>
              </a:rPr>
            </a:br>
            <a:endParaRPr lang="he-IL" dirty="0">
              <a:cs typeface="AAd_Bejerano" pitchFamily="2" charset="-79"/>
            </a:endParaRPr>
          </a:p>
        </p:txBody>
      </p:sp>
      <p:sp>
        <p:nvSpPr>
          <p:cNvPr id="5" name="תיבת טקסט 4">
            <a:extLst>
              <a:ext uri="{FF2B5EF4-FFF2-40B4-BE49-F238E27FC236}">
                <a16:creationId xmlns:a16="http://schemas.microsoft.com/office/drawing/2014/main" id="{31213265-4DDB-49C5-9A30-3E2293B16F9F}"/>
              </a:ext>
            </a:extLst>
          </p:cNvPr>
          <p:cNvSpPr txBox="1"/>
          <p:nvPr/>
        </p:nvSpPr>
        <p:spPr>
          <a:xfrm>
            <a:off x="457715" y="4858170"/>
            <a:ext cx="11021521" cy="2135200"/>
          </a:xfrm>
          <a:prstGeom prst="rect">
            <a:avLst/>
          </a:prstGeom>
          <a:noFill/>
        </p:spPr>
        <p:txBody>
          <a:bodyPr wrap="square" rtlCol="1">
            <a:spAutoFit/>
          </a:bodyPr>
          <a:lstStyle/>
          <a:p>
            <a:pPr>
              <a:lnSpc>
                <a:spcPct val="150000"/>
              </a:lnSpc>
            </a:pPr>
            <a:r>
              <a:rPr lang="he-IL" b="1" dirty="0">
                <a:latin typeface="Gadi Almog AlefAlefAlef" panose="00000500000000000000" pitchFamily="50" charset="-79"/>
                <a:cs typeface="Gadi Almog AlefAlefAlef" panose="00000500000000000000" pitchFamily="50" charset="-79"/>
              </a:rPr>
              <a:t>אפשרויות: </a:t>
            </a:r>
          </a:p>
          <a:p>
            <a:pPr marL="342900" indent="-342900">
              <a:lnSpc>
                <a:spcPct val="150000"/>
              </a:lnSpc>
              <a:buAutoNum type="arabicPeriod"/>
            </a:pPr>
            <a:r>
              <a:rPr lang="he-IL" b="1" dirty="0">
                <a:latin typeface="Gadi Almog AlefAlefAlef" panose="00000500000000000000" pitchFamily="50" charset="-79"/>
                <a:cs typeface="Gadi Almog AlefAlefAlef" panose="00000500000000000000" pitchFamily="50" charset="-79"/>
              </a:rPr>
              <a:t>מה נשתנה              4.  כרפס             7. שולחן עורך           10. בכל דור ודור</a:t>
            </a:r>
          </a:p>
          <a:p>
            <a:pPr marL="342900" indent="-342900">
              <a:lnSpc>
                <a:spcPct val="150000"/>
              </a:lnSpc>
              <a:buAutoNum type="arabicPeriod"/>
            </a:pPr>
            <a:r>
              <a:rPr lang="he-IL" b="1" dirty="0">
                <a:latin typeface="Gadi Almog AlefAlefAlef" panose="00000500000000000000" pitchFamily="50" charset="-79"/>
                <a:cs typeface="Gadi Almog AlefAlefAlef" panose="00000500000000000000" pitchFamily="50" charset="-79"/>
              </a:rPr>
              <a:t>מוציא מצה              5. הא </a:t>
            </a:r>
            <a:r>
              <a:rPr lang="he-IL" b="1" dirty="0" err="1">
                <a:latin typeface="Gadi Almog AlefAlefAlef" panose="00000500000000000000" pitchFamily="50" charset="-79"/>
                <a:cs typeface="Gadi Almog AlefAlefAlef" panose="00000500000000000000" pitchFamily="50" charset="-79"/>
              </a:rPr>
              <a:t>לחמא</a:t>
            </a:r>
            <a:r>
              <a:rPr lang="he-IL" b="1" dirty="0">
                <a:latin typeface="Gadi Almog AlefAlefAlef" panose="00000500000000000000" pitchFamily="50" charset="-79"/>
                <a:cs typeface="Gadi Almog AlefAlefAlef" panose="00000500000000000000" pitchFamily="50" charset="-79"/>
              </a:rPr>
              <a:t> עניא      8. צא ולמד</a:t>
            </a:r>
          </a:p>
          <a:p>
            <a:pPr marL="342900" indent="-342900">
              <a:lnSpc>
                <a:spcPct val="150000"/>
              </a:lnSpc>
              <a:buAutoNum type="arabicPeriod"/>
            </a:pPr>
            <a:r>
              <a:rPr lang="he-IL" b="1" dirty="0">
                <a:latin typeface="Gadi Almog AlefAlefAlef" panose="00000500000000000000" pitchFamily="50" charset="-79"/>
                <a:cs typeface="Gadi Almog AlefAlefAlef" panose="00000500000000000000" pitchFamily="50" charset="-79"/>
              </a:rPr>
              <a:t>צפון                    6. קדש                9. והיא שעמדה</a:t>
            </a:r>
          </a:p>
          <a:p>
            <a:pPr>
              <a:lnSpc>
                <a:spcPct val="150000"/>
              </a:lnSpc>
            </a:pPr>
            <a:endParaRPr lang="he-IL" b="1" dirty="0">
              <a:latin typeface="Gadi Almog AlefAlefAlef" panose="00000500000000000000" pitchFamily="50" charset="-79"/>
              <a:cs typeface="Gadi Almog AlefAlefAlef" panose="00000500000000000000" pitchFamily="50" charset="-79"/>
            </a:endParaRPr>
          </a:p>
        </p:txBody>
      </p:sp>
      <p:pic>
        <p:nvPicPr>
          <p:cNvPr id="10" name="תמונה 9">
            <a:extLst>
              <a:ext uri="{FF2B5EF4-FFF2-40B4-BE49-F238E27FC236}">
                <a16:creationId xmlns:a16="http://schemas.microsoft.com/office/drawing/2014/main" id="{8BD40DFB-351F-4CDE-A62C-151DEDF7D998}"/>
              </a:ext>
            </a:extLst>
          </p:cNvPr>
          <p:cNvPicPr>
            <a:picLocks noChangeAspect="1"/>
          </p:cNvPicPr>
          <p:nvPr/>
        </p:nvPicPr>
        <p:blipFill>
          <a:blip r:embed="rId2"/>
          <a:stretch>
            <a:fillRect/>
          </a:stretch>
        </p:blipFill>
        <p:spPr>
          <a:xfrm>
            <a:off x="3023674" y="1078693"/>
            <a:ext cx="6612695" cy="4103058"/>
          </a:xfrm>
          <a:prstGeom prst="rect">
            <a:avLst/>
          </a:prstGeom>
        </p:spPr>
      </p:pic>
    </p:spTree>
    <p:extLst>
      <p:ext uri="{BB962C8B-B14F-4D97-AF65-F5344CB8AC3E}">
        <p14:creationId xmlns:p14="http://schemas.microsoft.com/office/powerpoint/2010/main" val="39136658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05DEFAC-FBDB-48EF-810A-76E544BBBC3A}"/>
              </a:ext>
            </a:extLst>
          </p:cNvPr>
          <p:cNvSpPr>
            <a:spLocks noGrp="1"/>
          </p:cNvSpPr>
          <p:nvPr>
            <p:ph type="title"/>
          </p:nvPr>
        </p:nvSpPr>
        <p:spPr>
          <a:xfrm>
            <a:off x="951000" y="170693"/>
            <a:ext cx="10290000" cy="908000"/>
          </a:xfrm>
        </p:spPr>
        <p:txBody>
          <a:bodyPr/>
          <a:lstStyle/>
          <a:p>
            <a:r>
              <a:rPr lang="he-IL" dirty="0">
                <a:cs typeface="AAd_Bejerano" pitchFamily="2" charset="-79"/>
              </a:rPr>
              <a:t>חידות לפסח – זהי את הביטוי שמצויר:</a:t>
            </a:r>
            <a:br>
              <a:rPr lang="he-IL" dirty="0">
                <a:cs typeface="AAd_Bejerano" pitchFamily="2" charset="-79"/>
              </a:rPr>
            </a:br>
            <a:endParaRPr lang="he-IL" dirty="0">
              <a:cs typeface="AAd_Bejerano" pitchFamily="2" charset="-79"/>
            </a:endParaRPr>
          </a:p>
        </p:txBody>
      </p:sp>
      <p:sp>
        <p:nvSpPr>
          <p:cNvPr id="5" name="תיבת טקסט 4">
            <a:extLst>
              <a:ext uri="{FF2B5EF4-FFF2-40B4-BE49-F238E27FC236}">
                <a16:creationId xmlns:a16="http://schemas.microsoft.com/office/drawing/2014/main" id="{31213265-4DDB-49C5-9A30-3E2293B16F9F}"/>
              </a:ext>
            </a:extLst>
          </p:cNvPr>
          <p:cNvSpPr txBox="1"/>
          <p:nvPr/>
        </p:nvSpPr>
        <p:spPr>
          <a:xfrm>
            <a:off x="457716" y="4858170"/>
            <a:ext cx="10783284" cy="2135200"/>
          </a:xfrm>
          <a:prstGeom prst="rect">
            <a:avLst/>
          </a:prstGeom>
          <a:noFill/>
        </p:spPr>
        <p:txBody>
          <a:bodyPr wrap="square" rtlCol="1">
            <a:spAutoFit/>
          </a:bodyPr>
          <a:lstStyle/>
          <a:p>
            <a:pPr>
              <a:lnSpc>
                <a:spcPct val="150000"/>
              </a:lnSpc>
            </a:pPr>
            <a:r>
              <a:rPr lang="he-IL" b="1" dirty="0">
                <a:latin typeface="Gadi Almog AlefAlefAlef" panose="00000500000000000000" pitchFamily="50" charset="-79"/>
                <a:cs typeface="Gadi Almog AlefAlefAlef" panose="00000500000000000000" pitchFamily="50" charset="-79"/>
              </a:rPr>
              <a:t>אפשרויות: </a:t>
            </a:r>
          </a:p>
          <a:p>
            <a:pPr marL="342900" indent="-342900">
              <a:lnSpc>
                <a:spcPct val="150000"/>
              </a:lnSpc>
              <a:buAutoNum type="arabicPeriod"/>
            </a:pPr>
            <a:r>
              <a:rPr lang="he-IL" b="1" dirty="0">
                <a:latin typeface="Gadi Almog AlefAlefAlef" panose="00000500000000000000" pitchFamily="50" charset="-79"/>
                <a:cs typeface="Gadi Almog AlefAlefAlef" panose="00000500000000000000" pitchFamily="50" charset="-79"/>
              </a:rPr>
              <a:t>מה נשתנה              4.  כרפס             7. שולחן עורך        10. בכל דור ודור</a:t>
            </a:r>
          </a:p>
          <a:p>
            <a:pPr marL="342900" indent="-342900">
              <a:lnSpc>
                <a:spcPct val="150000"/>
              </a:lnSpc>
              <a:buAutoNum type="arabicPeriod"/>
            </a:pPr>
            <a:r>
              <a:rPr lang="he-IL" b="1" dirty="0">
                <a:latin typeface="Gadi Almog AlefAlefAlef" panose="00000500000000000000" pitchFamily="50" charset="-79"/>
                <a:cs typeface="Gadi Almog AlefAlefAlef" panose="00000500000000000000" pitchFamily="50" charset="-79"/>
              </a:rPr>
              <a:t>מוציא מצה              5. הא </a:t>
            </a:r>
            <a:r>
              <a:rPr lang="he-IL" b="1" dirty="0" err="1">
                <a:latin typeface="Gadi Almog AlefAlefAlef" panose="00000500000000000000" pitchFamily="50" charset="-79"/>
                <a:cs typeface="Gadi Almog AlefAlefAlef" panose="00000500000000000000" pitchFamily="50" charset="-79"/>
              </a:rPr>
              <a:t>לחמא</a:t>
            </a:r>
            <a:r>
              <a:rPr lang="he-IL" b="1" dirty="0">
                <a:latin typeface="Gadi Almog AlefAlefAlef" panose="00000500000000000000" pitchFamily="50" charset="-79"/>
                <a:cs typeface="Gadi Almog AlefAlefAlef" panose="00000500000000000000" pitchFamily="50" charset="-79"/>
              </a:rPr>
              <a:t> עניא      8. צא ולמד</a:t>
            </a:r>
          </a:p>
          <a:p>
            <a:pPr marL="342900" indent="-342900">
              <a:lnSpc>
                <a:spcPct val="150000"/>
              </a:lnSpc>
              <a:buAutoNum type="arabicPeriod"/>
            </a:pPr>
            <a:r>
              <a:rPr lang="he-IL" b="1" dirty="0">
                <a:latin typeface="Gadi Almog AlefAlefAlef" panose="00000500000000000000" pitchFamily="50" charset="-79"/>
                <a:cs typeface="Gadi Almog AlefAlefAlef" panose="00000500000000000000" pitchFamily="50" charset="-79"/>
              </a:rPr>
              <a:t>צפון                    6. קדש                9. והיא שעמדה</a:t>
            </a:r>
          </a:p>
          <a:p>
            <a:pPr>
              <a:lnSpc>
                <a:spcPct val="150000"/>
              </a:lnSpc>
            </a:pPr>
            <a:endParaRPr lang="he-IL" b="1" dirty="0">
              <a:latin typeface="Gadi Almog AlefAlefAlef" panose="00000500000000000000" pitchFamily="50" charset="-79"/>
              <a:cs typeface="Gadi Almog AlefAlefAlef" panose="00000500000000000000" pitchFamily="50" charset="-79"/>
            </a:endParaRPr>
          </a:p>
        </p:txBody>
      </p:sp>
      <p:pic>
        <p:nvPicPr>
          <p:cNvPr id="6" name="תמונה 5">
            <a:extLst>
              <a:ext uri="{FF2B5EF4-FFF2-40B4-BE49-F238E27FC236}">
                <a16:creationId xmlns:a16="http://schemas.microsoft.com/office/drawing/2014/main" id="{843F6670-5BC9-4410-B97B-FF810DF713EC}"/>
              </a:ext>
            </a:extLst>
          </p:cNvPr>
          <p:cNvPicPr>
            <a:picLocks noChangeAspect="1"/>
          </p:cNvPicPr>
          <p:nvPr/>
        </p:nvPicPr>
        <p:blipFill>
          <a:blip r:embed="rId2"/>
          <a:stretch>
            <a:fillRect/>
          </a:stretch>
        </p:blipFill>
        <p:spPr>
          <a:xfrm>
            <a:off x="3136435" y="1078693"/>
            <a:ext cx="6218579" cy="3969306"/>
          </a:xfrm>
          <a:prstGeom prst="rect">
            <a:avLst/>
          </a:prstGeom>
        </p:spPr>
      </p:pic>
    </p:spTree>
    <p:extLst>
      <p:ext uri="{BB962C8B-B14F-4D97-AF65-F5344CB8AC3E}">
        <p14:creationId xmlns:p14="http://schemas.microsoft.com/office/powerpoint/2010/main" val="10262753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05DEFAC-FBDB-48EF-810A-76E544BBBC3A}"/>
              </a:ext>
            </a:extLst>
          </p:cNvPr>
          <p:cNvSpPr>
            <a:spLocks noGrp="1"/>
          </p:cNvSpPr>
          <p:nvPr>
            <p:ph type="title"/>
          </p:nvPr>
        </p:nvSpPr>
        <p:spPr>
          <a:xfrm>
            <a:off x="951000" y="170693"/>
            <a:ext cx="10290000" cy="908000"/>
          </a:xfrm>
        </p:spPr>
        <p:txBody>
          <a:bodyPr/>
          <a:lstStyle/>
          <a:p>
            <a:r>
              <a:rPr lang="he-IL" dirty="0">
                <a:cs typeface="AAd_Bejerano" pitchFamily="2" charset="-79"/>
              </a:rPr>
              <a:t>חידות לפסח – זהי את הביטוי שמצויר:</a:t>
            </a:r>
            <a:br>
              <a:rPr lang="he-IL" dirty="0">
                <a:cs typeface="AAd_Bejerano" pitchFamily="2" charset="-79"/>
              </a:rPr>
            </a:br>
            <a:endParaRPr lang="he-IL" dirty="0">
              <a:cs typeface="AAd_Bejerano" pitchFamily="2" charset="-79"/>
            </a:endParaRPr>
          </a:p>
        </p:txBody>
      </p:sp>
      <p:sp>
        <p:nvSpPr>
          <p:cNvPr id="5" name="תיבת טקסט 4">
            <a:extLst>
              <a:ext uri="{FF2B5EF4-FFF2-40B4-BE49-F238E27FC236}">
                <a16:creationId xmlns:a16="http://schemas.microsoft.com/office/drawing/2014/main" id="{31213265-4DDB-49C5-9A30-3E2293B16F9F}"/>
              </a:ext>
            </a:extLst>
          </p:cNvPr>
          <p:cNvSpPr txBox="1"/>
          <p:nvPr/>
        </p:nvSpPr>
        <p:spPr>
          <a:xfrm>
            <a:off x="457716" y="4858170"/>
            <a:ext cx="10290000" cy="2135200"/>
          </a:xfrm>
          <a:prstGeom prst="rect">
            <a:avLst/>
          </a:prstGeom>
          <a:noFill/>
        </p:spPr>
        <p:txBody>
          <a:bodyPr wrap="square" rtlCol="1">
            <a:spAutoFit/>
          </a:bodyPr>
          <a:lstStyle/>
          <a:p>
            <a:pPr>
              <a:lnSpc>
                <a:spcPct val="150000"/>
              </a:lnSpc>
            </a:pPr>
            <a:r>
              <a:rPr lang="he-IL" b="1" dirty="0">
                <a:latin typeface="Gadi Almog AlefAlefAlef" panose="00000500000000000000" pitchFamily="50" charset="-79"/>
                <a:cs typeface="Gadi Almog AlefAlefAlef" panose="00000500000000000000" pitchFamily="50" charset="-79"/>
              </a:rPr>
              <a:t>אפשרויות: </a:t>
            </a:r>
          </a:p>
          <a:p>
            <a:pPr marL="342900" indent="-342900">
              <a:lnSpc>
                <a:spcPct val="150000"/>
              </a:lnSpc>
              <a:buAutoNum type="arabicPeriod"/>
            </a:pPr>
            <a:r>
              <a:rPr lang="he-IL" b="1" dirty="0">
                <a:latin typeface="Gadi Almog AlefAlefAlef" panose="00000500000000000000" pitchFamily="50" charset="-79"/>
                <a:cs typeface="Gadi Almog AlefAlefAlef" panose="00000500000000000000" pitchFamily="50" charset="-79"/>
              </a:rPr>
              <a:t>מה נשתנה              4.  כרפס             7. שולחן עורך       10. בכל דור ודור</a:t>
            </a:r>
          </a:p>
          <a:p>
            <a:pPr marL="342900" indent="-342900">
              <a:lnSpc>
                <a:spcPct val="150000"/>
              </a:lnSpc>
              <a:buAutoNum type="arabicPeriod"/>
            </a:pPr>
            <a:r>
              <a:rPr lang="he-IL" b="1" dirty="0">
                <a:latin typeface="Gadi Almog AlefAlefAlef" panose="00000500000000000000" pitchFamily="50" charset="-79"/>
                <a:cs typeface="Gadi Almog AlefAlefAlef" panose="00000500000000000000" pitchFamily="50" charset="-79"/>
              </a:rPr>
              <a:t>מוציא מצה              5. הא </a:t>
            </a:r>
            <a:r>
              <a:rPr lang="he-IL" b="1" dirty="0" err="1">
                <a:latin typeface="Gadi Almog AlefAlefAlef" panose="00000500000000000000" pitchFamily="50" charset="-79"/>
                <a:cs typeface="Gadi Almog AlefAlefAlef" panose="00000500000000000000" pitchFamily="50" charset="-79"/>
              </a:rPr>
              <a:t>לחמא</a:t>
            </a:r>
            <a:r>
              <a:rPr lang="he-IL" b="1" dirty="0">
                <a:latin typeface="Gadi Almog AlefAlefAlef" panose="00000500000000000000" pitchFamily="50" charset="-79"/>
                <a:cs typeface="Gadi Almog AlefAlefAlef" panose="00000500000000000000" pitchFamily="50" charset="-79"/>
              </a:rPr>
              <a:t> עניא      8. צא ולמד</a:t>
            </a:r>
          </a:p>
          <a:p>
            <a:pPr marL="342900" indent="-342900">
              <a:lnSpc>
                <a:spcPct val="150000"/>
              </a:lnSpc>
              <a:buAutoNum type="arabicPeriod"/>
            </a:pPr>
            <a:r>
              <a:rPr lang="he-IL" b="1" dirty="0">
                <a:latin typeface="Gadi Almog AlefAlefAlef" panose="00000500000000000000" pitchFamily="50" charset="-79"/>
                <a:cs typeface="Gadi Almog AlefAlefAlef" panose="00000500000000000000" pitchFamily="50" charset="-79"/>
              </a:rPr>
              <a:t>צפון                    6. קדש                9. והיא שעמדה</a:t>
            </a:r>
          </a:p>
          <a:p>
            <a:pPr>
              <a:lnSpc>
                <a:spcPct val="150000"/>
              </a:lnSpc>
            </a:pPr>
            <a:endParaRPr lang="he-IL" b="1" dirty="0">
              <a:latin typeface="Gadi Almog AlefAlefAlef" panose="00000500000000000000" pitchFamily="50" charset="-79"/>
              <a:cs typeface="Gadi Almog AlefAlefAlef" panose="00000500000000000000" pitchFamily="50" charset="-79"/>
            </a:endParaRPr>
          </a:p>
        </p:txBody>
      </p:sp>
      <p:pic>
        <p:nvPicPr>
          <p:cNvPr id="6" name="תמונה 5">
            <a:extLst>
              <a:ext uri="{FF2B5EF4-FFF2-40B4-BE49-F238E27FC236}">
                <a16:creationId xmlns:a16="http://schemas.microsoft.com/office/drawing/2014/main" id="{DCF4C825-CA8A-40CD-B8D4-A009EE1AD96B}"/>
              </a:ext>
            </a:extLst>
          </p:cNvPr>
          <p:cNvPicPr>
            <a:picLocks noChangeAspect="1"/>
          </p:cNvPicPr>
          <p:nvPr/>
        </p:nvPicPr>
        <p:blipFill>
          <a:blip r:embed="rId2"/>
          <a:stretch>
            <a:fillRect/>
          </a:stretch>
        </p:blipFill>
        <p:spPr>
          <a:xfrm>
            <a:off x="2549475" y="941571"/>
            <a:ext cx="6764250" cy="4138129"/>
          </a:xfrm>
          <a:prstGeom prst="rect">
            <a:avLst/>
          </a:prstGeom>
        </p:spPr>
      </p:pic>
      <p:sp>
        <p:nvSpPr>
          <p:cNvPr id="7" name="פיצוץ : 14 נקודות 6">
            <a:extLst>
              <a:ext uri="{FF2B5EF4-FFF2-40B4-BE49-F238E27FC236}">
                <a16:creationId xmlns:a16="http://schemas.microsoft.com/office/drawing/2014/main" id="{BB75DC44-A551-4A69-AACE-BAE0821B32FD}"/>
              </a:ext>
            </a:extLst>
          </p:cNvPr>
          <p:cNvSpPr/>
          <p:nvPr/>
        </p:nvSpPr>
        <p:spPr>
          <a:xfrm>
            <a:off x="457716" y="1430385"/>
            <a:ext cx="1674055" cy="1889590"/>
          </a:xfrm>
          <a:prstGeom prst="irregularSeal2">
            <a:avLst/>
          </a:prstGeom>
          <a:solidFill>
            <a:schemeClr val="tx2">
              <a:lumMod val="50000"/>
            </a:schemeClr>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he-IL" sz="1600" dirty="0">
                <a:solidFill>
                  <a:schemeClr val="tx1"/>
                </a:solidFill>
                <a:latin typeface="Gadi Almog AlefAlefAlef" panose="00000500000000000000" pitchFamily="50" charset="-79"/>
                <a:cs typeface="Gadi Almog AlefAlefAlef" panose="00000500000000000000" pitchFamily="50" charset="-79"/>
              </a:rPr>
              <a:t>חידה קצת קשה</a:t>
            </a:r>
          </a:p>
        </p:txBody>
      </p:sp>
    </p:spTree>
    <p:extLst>
      <p:ext uri="{BB962C8B-B14F-4D97-AF65-F5344CB8AC3E}">
        <p14:creationId xmlns:p14="http://schemas.microsoft.com/office/powerpoint/2010/main" val="3734483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05DEFAC-FBDB-48EF-810A-76E544BBBC3A}"/>
              </a:ext>
            </a:extLst>
          </p:cNvPr>
          <p:cNvSpPr>
            <a:spLocks noGrp="1"/>
          </p:cNvSpPr>
          <p:nvPr>
            <p:ph type="title"/>
          </p:nvPr>
        </p:nvSpPr>
        <p:spPr>
          <a:xfrm>
            <a:off x="951000" y="170693"/>
            <a:ext cx="10290000" cy="908000"/>
          </a:xfrm>
        </p:spPr>
        <p:txBody>
          <a:bodyPr/>
          <a:lstStyle/>
          <a:p>
            <a:r>
              <a:rPr lang="he-IL" dirty="0">
                <a:cs typeface="AAd_Bejerano" pitchFamily="2" charset="-79"/>
              </a:rPr>
              <a:t>חידות לפסח – זהי את הביטוי שמצויר:</a:t>
            </a:r>
            <a:br>
              <a:rPr lang="he-IL" dirty="0">
                <a:cs typeface="AAd_Bejerano" pitchFamily="2" charset="-79"/>
              </a:rPr>
            </a:br>
            <a:endParaRPr lang="he-IL" dirty="0">
              <a:cs typeface="AAd_Bejerano" pitchFamily="2" charset="-79"/>
            </a:endParaRPr>
          </a:p>
        </p:txBody>
      </p:sp>
      <p:sp>
        <p:nvSpPr>
          <p:cNvPr id="5" name="תיבת טקסט 4">
            <a:extLst>
              <a:ext uri="{FF2B5EF4-FFF2-40B4-BE49-F238E27FC236}">
                <a16:creationId xmlns:a16="http://schemas.microsoft.com/office/drawing/2014/main" id="{31213265-4DDB-49C5-9A30-3E2293B16F9F}"/>
              </a:ext>
            </a:extLst>
          </p:cNvPr>
          <p:cNvSpPr txBox="1"/>
          <p:nvPr/>
        </p:nvSpPr>
        <p:spPr>
          <a:xfrm>
            <a:off x="457715" y="4858170"/>
            <a:ext cx="11021521" cy="2135200"/>
          </a:xfrm>
          <a:prstGeom prst="rect">
            <a:avLst/>
          </a:prstGeom>
          <a:noFill/>
        </p:spPr>
        <p:txBody>
          <a:bodyPr wrap="square" rtlCol="1">
            <a:spAutoFit/>
          </a:bodyPr>
          <a:lstStyle/>
          <a:p>
            <a:pPr>
              <a:lnSpc>
                <a:spcPct val="150000"/>
              </a:lnSpc>
            </a:pPr>
            <a:r>
              <a:rPr lang="he-IL" b="1" dirty="0">
                <a:latin typeface="Gadi Almog AlefAlefAlef" panose="00000500000000000000" pitchFamily="50" charset="-79"/>
                <a:cs typeface="Gadi Almog AlefAlefAlef" panose="00000500000000000000" pitchFamily="50" charset="-79"/>
              </a:rPr>
              <a:t>אפשרויות: </a:t>
            </a:r>
          </a:p>
          <a:p>
            <a:pPr marL="342900" indent="-342900">
              <a:lnSpc>
                <a:spcPct val="150000"/>
              </a:lnSpc>
              <a:buAutoNum type="arabicPeriod"/>
            </a:pPr>
            <a:r>
              <a:rPr lang="he-IL" b="1" dirty="0">
                <a:latin typeface="Gadi Almog AlefAlefAlef" panose="00000500000000000000" pitchFamily="50" charset="-79"/>
                <a:cs typeface="Gadi Almog AlefAlefAlef" panose="00000500000000000000" pitchFamily="50" charset="-79"/>
              </a:rPr>
              <a:t>מה נשתנה              4.  כרפס             7. שולחן עורך           10. בכל דור ודור</a:t>
            </a:r>
          </a:p>
          <a:p>
            <a:pPr marL="342900" indent="-342900">
              <a:lnSpc>
                <a:spcPct val="150000"/>
              </a:lnSpc>
              <a:buAutoNum type="arabicPeriod"/>
            </a:pPr>
            <a:r>
              <a:rPr lang="he-IL" b="1" dirty="0">
                <a:latin typeface="Gadi Almog AlefAlefAlef" panose="00000500000000000000" pitchFamily="50" charset="-79"/>
                <a:cs typeface="Gadi Almog AlefAlefAlef" panose="00000500000000000000" pitchFamily="50" charset="-79"/>
              </a:rPr>
              <a:t>מוציא מצה              5. הא </a:t>
            </a:r>
            <a:r>
              <a:rPr lang="he-IL" b="1" dirty="0" err="1">
                <a:latin typeface="Gadi Almog AlefAlefAlef" panose="00000500000000000000" pitchFamily="50" charset="-79"/>
                <a:cs typeface="Gadi Almog AlefAlefAlef" panose="00000500000000000000" pitchFamily="50" charset="-79"/>
              </a:rPr>
              <a:t>לחמא</a:t>
            </a:r>
            <a:r>
              <a:rPr lang="he-IL" b="1" dirty="0">
                <a:latin typeface="Gadi Almog AlefAlefAlef" panose="00000500000000000000" pitchFamily="50" charset="-79"/>
                <a:cs typeface="Gadi Almog AlefAlefAlef" panose="00000500000000000000" pitchFamily="50" charset="-79"/>
              </a:rPr>
              <a:t> עניא      8. צא ולמד</a:t>
            </a:r>
          </a:p>
          <a:p>
            <a:pPr marL="342900" indent="-342900">
              <a:lnSpc>
                <a:spcPct val="150000"/>
              </a:lnSpc>
              <a:buAutoNum type="arabicPeriod"/>
            </a:pPr>
            <a:r>
              <a:rPr lang="he-IL" b="1" dirty="0">
                <a:latin typeface="Gadi Almog AlefAlefAlef" panose="00000500000000000000" pitchFamily="50" charset="-79"/>
                <a:cs typeface="Gadi Almog AlefAlefAlef" panose="00000500000000000000" pitchFamily="50" charset="-79"/>
              </a:rPr>
              <a:t>צפון                    6. קדש                9. והיא שעמדה</a:t>
            </a:r>
          </a:p>
          <a:p>
            <a:pPr>
              <a:lnSpc>
                <a:spcPct val="150000"/>
              </a:lnSpc>
            </a:pPr>
            <a:endParaRPr lang="he-IL" b="1" dirty="0">
              <a:latin typeface="Gadi Almog AlefAlefAlef" panose="00000500000000000000" pitchFamily="50" charset="-79"/>
              <a:cs typeface="Gadi Almog AlefAlefAlef" panose="00000500000000000000" pitchFamily="50" charset="-79"/>
            </a:endParaRPr>
          </a:p>
        </p:txBody>
      </p:sp>
      <p:pic>
        <p:nvPicPr>
          <p:cNvPr id="8" name="תמונה 7">
            <a:extLst>
              <a:ext uri="{FF2B5EF4-FFF2-40B4-BE49-F238E27FC236}">
                <a16:creationId xmlns:a16="http://schemas.microsoft.com/office/drawing/2014/main" id="{4B588393-1C2A-4187-AF37-6049FB8407E2}"/>
              </a:ext>
            </a:extLst>
          </p:cNvPr>
          <p:cNvPicPr>
            <a:picLocks noChangeAspect="1"/>
          </p:cNvPicPr>
          <p:nvPr/>
        </p:nvPicPr>
        <p:blipFill>
          <a:blip r:embed="rId2"/>
          <a:stretch>
            <a:fillRect/>
          </a:stretch>
        </p:blipFill>
        <p:spPr>
          <a:xfrm>
            <a:off x="3511500" y="1239775"/>
            <a:ext cx="6279614" cy="3786798"/>
          </a:xfrm>
          <a:prstGeom prst="rect">
            <a:avLst/>
          </a:prstGeom>
        </p:spPr>
      </p:pic>
    </p:spTree>
    <p:extLst>
      <p:ext uri="{BB962C8B-B14F-4D97-AF65-F5344CB8AC3E}">
        <p14:creationId xmlns:p14="http://schemas.microsoft.com/office/powerpoint/2010/main" val="28723634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05DEFAC-FBDB-48EF-810A-76E544BBBC3A}"/>
              </a:ext>
            </a:extLst>
          </p:cNvPr>
          <p:cNvSpPr>
            <a:spLocks noGrp="1"/>
          </p:cNvSpPr>
          <p:nvPr>
            <p:ph type="title"/>
          </p:nvPr>
        </p:nvSpPr>
        <p:spPr>
          <a:xfrm>
            <a:off x="951000" y="170693"/>
            <a:ext cx="10290000" cy="908000"/>
          </a:xfrm>
        </p:spPr>
        <p:txBody>
          <a:bodyPr/>
          <a:lstStyle/>
          <a:p>
            <a:r>
              <a:rPr lang="he-IL" dirty="0">
                <a:cs typeface="AAd_Bejerano" pitchFamily="2" charset="-79"/>
              </a:rPr>
              <a:t>חידות לפסח – זהי את הביטוי שמצויר:</a:t>
            </a:r>
            <a:br>
              <a:rPr lang="he-IL" dirty="0">
                <a:cs typeface="AAd_Bejerano" pitchFamily="2" charset="-79"/>
              </a:rPr>
            </a:br>
            <a:endParaRPr lang="he-IL" dirty="0">
              <a:cs typeface="AAd_Bejerano" pitchFamily="2" charset="-79"/>
            </a:endParaRPr>
          </a:p>
        </p:txBody>
      </p:sp>
      <p:sp>
        <p:nvSpPr>
          <p:cNvPr id="5" name="תיבת טקסט 4">
            <a:extLst>
              <a:ext uri="{FF2B5EF4-FFF2-40B4-BE49-F238E27FC236}">
                <a16:creationId xmlns:a16="http://schemas.microsoft.com/office/drawing/2014/main" id="{31213265-4DDB-49C5-9A30-3E2293B16F9F}"/>
              </a:ext>
            </a:extLst>
          </p:cNvPr>
          <p:cNvSpPr txBox="1"/>
          <p:nvPr/>
        </p:nvSpPr>
        <p:spPr>
          <a:xfrm>
            <a:off x="457715" y="4858170"/>
            <a:ext cx="11021521" cy="2135200"/>
          </a:xfrm>
          <a:prstGeom prst="rect">
            <a:avLst/>
          </a:prstGeom>
          <a:noFill/>
        </p:spPr>
        <p:txBody>
          <a:bodyPr wrap="square" rtlCol="1">
            <a:spAutoFit/>
          </a:bodyPr>
          <a:lstStyle/>
          <a:p>
            <a:pPr marL="0" marR="0" lvl="0" indent="0" algn="r" defTabSz="914400" rtl="1" eaLnBrk="1" fontAlgn="auto" latinLnBrk="0" hangingPunct="1">
              <a:lnSpc>
                <a:spcPct val="150000"/>
              </a:lnSpc>
              <a:spcBef>
                <a:spcPts val="0"/>
              </a:spcBef>
              <a:spcAft>
                <a:spcPts val="0"/>
              </a:spcAft>
              <a:buClrTx/>
              <a:buSzTx/>
              <a:buFontTx/>
              <a:buNone/>
              <a:tabLst/>
              <a:defRPr/>
            </a:pPr>
            <a:r>
              <a:rPr kumimoji="0" lang="he-IL" sz="1800" b="1" i="0" u="none" strike="noStrike" kern="1200" cap="none" spc="0" normalizeH="0" baseline="0" noProof="0" dirty="0">
                <a:ln>
                  <a:noFill/>
                </a:ln>
                <a:solidFill>
                  <a:srgbClr val="333333"/>
                </a:solidFill>
                <a:effectLst/>
                <a:uLnTx/>
                <a:uFillTx/>
                <a:latin typeface="Gadi Almog AlefAlefAlef" panose="00000500000000000000" pitchFamily="50" charset="-79"/>
                <a:ea typeface="+mn-ea"/>
                <a:cs typeface="Gadi Almog AlefAlefAlef" panose="00000500000000000000" pitchFamily="50" charset="-79"/>
              </a:rPr>
              <a:t>אפשרויות: </a:t>
            </a:r>
          </a:p>
          <a:p>
            <a:pPr marL="342900" marR="0" lvl="0" indent="-342900" algn="r" defTabSz="914400" rtl="1" eaLnBrk="1" fontAlgn="auto" latinLnBrk="0" hangingPunct="1">
              <a:lnSpc>
                <a:spcPct val="150000"/>
              </a:lnSpc>
              <a:spcBef>
                <a:spcPts val="0"/>
              </a:spcBef>
              <a:spcAft>
                <a:spcPts val="0"/>
              </a:spcAft>
              <a:buClrTx/>
              <a:buSzTx/>
              <a:buFontTx/>
              <a:buAutoNum type="arabicPeriod"/>
              <a:tabLst/>
              <a:defRPr/>
            </a:pPr>
            <a:r>
              <a:rPr kumimoji="0" lang="he-IL" sz="1800" b="1" i="0" u="none" strike="noStrike" kern="1200" cap="none" spc="0" normalizeH="0" baseline="0" noProof="0" dirty="0">
                <a:ln>
                  <a:noFill/>
                </a:ln>
                <a:solidFill>
                  <a:srgbClr val="333333"/>
                </a:solidFill>
                <a:effectLst/>
                <a:uLnTx/>
                <a:uFillTx/>
                <a:latin typeface="Gadi Almog AlefAlefAlef" panose="00000500000000000000" pitchFamily="50" charset="-79"/>
                <a:ea typeface="+mn-ea"/>
                <a:cs typeface="Gadi Almog AlefAlefAlef" panose="00000500000000000000" pitchFamily="50" charset="-79"/>
              </a:rPr>
              <a:t>מה נשתנה              4.  כרפס             7. שולחן עורך           10. בכל דור ודור</a:t>
            </a:r>
          </a:p>
          <a:p>
            <a:pPr marL="342900" marR="0" lvl="0" indent="-342900" algn="r" defTabSz="914400" rtl="1" eaLnBrk="1" fontAlgn="auto" latinLnBrk="0" hangingPunct="1">
              <a:lnSpc>
                <a:spcPct val="150000"/>
              </a:lnSpc>
              <a:spcBef>
                <a:spcPts val="0"/>
              </a:spcBef>
              <a:spcAft>
                <a:spcPts val="0"/>
              </a:spcAft>
              <a:buClrTx/>
              <a:buSzTx/>
              <a:buFontTx/>
              <a:buAutoNum type="arabicPeriod"/>
              <a:tabLst/>
              <a:defRPr/>
            </a:pPr>
            <a:r>
              <a:rPr kumimoji="0" lang="he-IL" sz="1800" b="1" i="0" u="none" strike="noStrike" kern="1200" cap="none" spc="0" normalizeH="0" baseline="0" noProof="0" dirty="0">
                <a:ln>
                  <a:noFill/>
                </a:ln>
                <a:solidFill>
                  <a:srgbClr val="333333"/>
                </a:solidFill>
                <a:effectLst/>
                <a:uLnTx/>
                <a:uFillTx/>
                <a:latin typeface="Gadi Almog AlefAlefAlef" panose="00000500000000000000" pitchFamily="50" charset="-79"/>
                <a:ea typeface="+mn-ea"/>
                <a:cs typeface="Gadi Almog AlefAlefAlef" panose="00000500000000000000" pitchFamily="50" charset="-79"/>
              </a:rPr>
              <a:t>מוציא מצה              5. הא </a:t>
            </a:r>
            <a:r>
              <a:rPr kumimoji="0" lang="he-IL" sz="1800" b="1" i="0" u="none" strike="noStrike" kern="1200" cap="none" spc="0" normalizeH="0" baseline="0" noProof="0" dirty="0" err="1">
                <a:ln>
                  <a:noFill/>
                </a:ln>
                <a:solidFill>
                  <a:srgbClr val="333333"/>
                </a:solidFill>
                <a:effectLst/>
                <a:uLnTx/>
                <a:uFillTx/>
                <a:latin typeface="Gadi Almog AlefAlefAlef" panose="00000500000000000000" pitchFamily="50" charset="-79"/>
                <a:ea typeface="+mn-ea"/>
                <a:cs typeface="Gadi Almog AlefAlefAlef" panose="00000500000000000000" pitchFamily="50" charset="-79"/>
              </a:rPr>
              <a:t>לחמא</a:t>
            </a:r>
            <a:r>
              <a:rPr kumimoji="0" lang="he-IL" sz="1800" b="1" i="0" u="none" strike="noStrike" kern="1200" cap="none" spc="0" normalizeH="0" baseline="0" noProof="0" dirty="0">
                <a:ln>
                  <a:noFill/>
                </a:ln>
                <a:solidFill>
                  <a:srgbClr val="333333"/>
                </a:solidFill>
                <a:effectLst/>
                <a:uLnTx/>
                <a:uFillTx/>
                <a:latin typeface="Gadi Almog AlefAlefAlef" panose="00000500000000000000" pitchFamily="50" charset="-79"/>
                <a:ea typeface="+mn-ea"/>
                <a:cs typeface="Gadi Almog AlefAlefAlef" panose="00000500000000000000" pitchFamily="50" charset="-79"/>
              </a:rPr>
              <a:t> עניא      8. צא ולמד</a:t>
            </a:r>
          </a:p>
          <a:p>
            <a:pPr marL="342900" marR="0" lvl="0" indent="-342900" algn="r" defTabSz="914400" rtl="1" eaLnBrk="1" fontAlgn="auto" latinLnBrk="0" hangingPunct="1">
              <a:lnSpc>
                <a:spcPct val="150000"/>
              </a:lnSpc>
              <a:spcBef>
                <a:spcPts val="0"/>
              </a:spcBef>
              <a:spcAft>
                <a:spcPts val="0"/>
              </a:spcAft>
              <a:buClrTx/>
              <a:buSzTx/>
              <a:buFontTx/>
              <a:buAutoNum type="arabicPeriod"/>
              <a:tabLst/>
              <a:defRPr/>
            </a:pPr>
            <a:r>
              <a:rPr kumimoji="0" lang="he-IL" sz="1800" b="1" i="0" u="none" strike="noStrike" kern="1200" cap="none" spc="0" normalizeH="0" baseline="0" noProof="0" dirty="0">
                <a:ln>
                  <a:noFill/>
                </a:ln>
                <a:solidFill>
                  <a:srgbClr val="333333"/>
                </a:solidFill>
                <a:effectLst/>
                <a:uLnTx/>
                <a:uFillTx/>
                <a:latin typeface="Gadi Almog AlefAlefAlef" panose="00000500000000000000" pitchFamily="50" charset="-79"/>
                <a:ea typeface="+mn-ea"/>
                <a:cs typeface="Gadi Almog AlefAlefAlef" panose="00000500000000000000" pitchFamily="50" charset="-79"/>
              </a:rPr>
              <a:t>צפון                    6. קדש                9. והיא שעמדה</a:t>
            </a:r>
          </a:p>
          <a:p>
            <a:pPr marL="0" marR="0" lvl="0" indent="0" algn="r" defTabSz="914400" rtl="1" eaLnBrk="1" fontAlgn="auto" latinLnBrk="0" hangingPunct="1">
              <a:lnSpc>
                <a:spcPct val="150000"/>
              </a:lnSpc>
              <a:spcBef>
                <a:spcPts val="0"/>
              </a:spcBef>
              <a:spcAft>
                <a:spcPts val="0"/>
              </a:spcAft>
              <a:buClrTx/>
              <a:buSzTx/>
              <a:buFontTx/>
              <a:buNone/>
              <a:tabLst/>
              <a:defRPr/>
            </a:pPr>
            <a:endParaRPr kumimoji="0" lang="he-IL" sz="1800" b="1" i="0" u="none" strike="noStrike" kern="1200" cap="none" spc="0" normalizeH="0" baseline="0" noProof="0" dirty="0">
              <a:ln>
                <a:noFill/>
              </a:ln>
              <a:solidFill>
                <a:srgbClr val="333333"/>
              </a:solidFill>
              <a:effectLst/>
              <a:uLnTx/>
              <a:uFillTx/>
              <a:latin typeface="Gadi Almog AlefAlefAlef" panose="00000500000000000000" pitchFamily="50" charset="-79"/>
              <a:ea typeface="+mn-ea"/>
              <a:cs typeface="Gadi Almog AlefAlefAlef" panose="00000500000000000000" pitchFamily="50" charset="-79"/>
            </a:endParaRPr>
          </a:p>
        </p:txBody>
      </p:sp>
      <p:pic>
        <p:nvPicPr>
          <p:cNvPr id="4" name="תמונה 3">
            <a:extLst>
              <a:ext uri="{FF2B5EF4-FFF2-40B4-BE49-F238E27FC236}">
                <a16:creationId xmlns:a16="http://schemas.microsoft.com/office/drawing/2014/main" id="{DFBB1FD7-8A5C-4274-8F21-34B1447DCB6D}"/>
              </a:ext>
            </a:extLst>
          </p:cNvPr>
          <p:cNvPicPr>
            <a:picLocks noChangeAspect="1"/>
          </p:cNvPicPr>
          <p:nvPr/>
        </p:nvPicPr>
        <p:blipFill>
          <a:blip r:embed="rId2"/>
          <a:stretch>
            <a:fillRect/>
          </a:stretch>
        </p:blipFill>
        <p:spPr>
          <a:xfrm>
            <a:off x="3187943" y="1201601"/>
            <a:ext cx="6153003" cy="3785029"/>
          </a:xfrm>
          <a:prstGeom prst="rect">
            <a:avLst/>
          </a:prstGeom>
        </p:spPr>
      </p:pic>
    </p:spTree>
    <p:extLst>
      <p:ext uri="{BB962C8B-B14F-4D97-AF65-F5344CB8AC3E}">
        <p14:creationId xmlns:p14="http://schemas.microsoft.com/office/powerpoint/2010/main" val="39205055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a:extLst>
              <a:ext uri="{FF2B5EF4-FFF2-40B4-BE49-F238E27FC236}">
                <a16:creationId xmlns:a16="http://schemas.microsoft.com/office/drawing/2014/main" id="{005DEFAC-FBDB-48EF-810A-76E544BBBC3A}"/>
              </a:ext>
            </a:extLst>
          </p:cNvPr>
          <p:cNvSpPr>
            <a:spLocks noGrp="1"/>
          </p:cNvSpPr>
          <p:nvPr>
            <p:ph type="title"/>
          </p:nvPr>
        </p:nvSpPr>
        <p:spPr>
          <a:xfrm>
            <a:off x="951000" y="170693"/>
            <a:ext cx="10290000" cy="908000"/>
          </a:xfrm>
        </p:spPr>
        <p:txBody>
          <a:bodyPr/>
          <a:lstStyle/>
          <a:p>
            <a:r>
              <a:rPr lang="he-IL" dirty="0">
                <a:cs typeface="AAd_Bejerano" pitchFamily="2" charset="-79"/>
              </a:rPr>
              <a:t>חידות לפסח – זהי את הביטוי שמצויר:</a:t>
            </a:r>
            <a:br>
              <a:rPr lang="he-IL" dirty="0">
                <a:cs typeface="AAd_Bejerano" pitchFamily="2" charset="-79"/>
              </a:rPr>
            </a:br>
            <a:endParaRPr lang="he-IL" dirty="0">
              <a:cs typeface="AAd_Bejerano" pitchFamily="2" charset="-79"/>
            </a:endParaRPr>
          </a:p>
        </p:txBody>
      </p:sp>
      <p:sp>
        <p:nvSpPr>
          <p:cNvPr id="5" name="תיבת טקסט 4">
            <a:extLst>
              <a:ext uri="{FF2B5EF4-FFF2-40B4-BE49-F238E27FC236}">
                <a16:creationId xmlns:a16="http://schemas.microsoft.com/office/drawing/2014/main" id="{31213265-4DDB-49C5-9A30-3E2293B16F9F}"/>
              </a:ext>
            </a:extLst>
          </p:cNvPr>
          <p:cNvSpPr txBox="1"/>
          <p:nvPr/>
        </p:nvSpPr>
        <p:spPr>
          <a:xfrm>
            <a:off x="457715" y="4858170"/>
            <a:ext cx="11021521" cy="2135200"/>
          </a:xfrm>
          <a:prstGeom prst="rect">
            <a:avLst/>
          </a:prstGeom>
          <a:noFill/>
        </p:spPr>
        <p:txBody>
          <a:bodyPr wrap="square" rtlCol="1">
            <a:spAutoFit/>
          </a:bodyPr>
          <a:lstStyle/>
          <a:p>
            <a:pPr marL="0" marR="0" lvl="0" indent="0" algn="r" defTabSz="914400" rtl="1" eaLnBrk="1" fontAlgn="auto" latinLnBrk="0" hangingPunct="1">
              <a:lnSpc>
                <a:spcPct val="150000"/>
              </a:lnSpc>
              <a:spcBef>
                <a:spcPts val="0"/>
              </a:spcBef>
              <a:spcAft>
                <a:spcPts val="0"/>
              </a:spcAft>
              <a:buClrTx/>
              <a:buSzTx/>
              <a:buFontTx/>
              <a:buNone/>
              <a:tabLst/>
              <a:defRPr/>
            </a:pPr>
            <a:r>
              <a:rPr kumimoji="0" lang="he-IL" sz="1800" b="1" i="0" u="none" strike="noStrike" kern="1200" cap="none" spc="0" normalizeH="0" baseline="0" noProof="0" dirty="0">
                <a:ln>
                  <a:noFill/>
                </a:ln>
                <a:solidFill>
                  <a:srgbClr val="333333"/>
                </a:solidFill>
                <a:effectLst/>
                <a:uLnTx/>
                <a:uFillTx/>
                <a:latin typeface="Gadi Almog AlefAlefAlef" panose="00000500000000000000" pitchFamily="50" charset="-79"/>
                <a:ea typeface="+mn-ea"/>
                <a:cs typeface="Gadi Almog AlefAlefAlef" panose="00000500000000000000" pitchFamily="50" charset="-79"/>
              </a:rPr>
              <a:t>אפשרויות: </a:t>
            </a:r>
          </a:p>
          <a:p>
            <a:pPr marL="342900" marR="0" lvl="0" indent="-342900" algn="r" defTabSz="914400" rtl="1" eaLnBrk="1" fontAlgn="auto" latinLnBrk="0" hangingPunct="1">
              <a:lnSpc>
                <a:spcPct val="150000"/>
              </a:lnSpc>
              <a:spcBef>
                <a:spcPts val="0"/>
              </a:spcBef>
              <a:spcAft>
                <a:spcPts val="0"/>
              </a:spcAft>
              <a:buClrTx/>
              <a:buSzTx/>
              <a:buFontTx/>
              <a:buAutoNum type="arabicPeriod"/>
              <a:tabLst/>
              <a:defRPr/>
            </a:pPr>
            <a:r>
              <a:rPr kumimoji="0" lang="he-IL" sz="1800" b="1" i="0" u="none" strike="noStrike" kern="1200" cap="none" spc="0" normalizeH="0" baseline="0" noProof="0" dirty="0">
                <a:ln>
                  <a:noFill/>
                </a:ln>
                <a:solidFill>
                  <a:srgbClr val="333333"/>
                </a:solidFill>
                <a:effectLst/>
                <a:uLnTx/>
                <a:uFillTx/>
                <a:latin typeface="Gadi Almog AlefAlefAlef" panose="00000500000000000000" pitchFamily="50" charset="-79"/>
                <a:ea typeface="+mn-ea"/>
                <a:cs typeface="Gadi Almog AlefAlefAlef" panose="00000500000000000000" pitchFamily="50" charset="-79"/>
              </a:rPr>
              <a:t>מה נשתנה              4.  כרפס             7. שולחן עורך           10. בכל דור ודור</a:t>
            </a:r>
          </a:p>
          <a:p>
            <a:pPr marL="342900" marR="0" lvl="0" indent="-342900" algn="r" defTabSz="914400" rtl="1" eaLnBrk="1" fontAlgn="auto" latinLnBrk="0" hangingPunct="1">
              <a:lnSpc>
                <a:spcPct val="150000"/>
              </a:lnSpc>
              <a:spcBef>
                <a:spcPts val="0"/>
              </a:spcBef>
              <a:spcAft>
                <a:spcPts val="0"/>
              </a:spcAft>
              <a:buClrTx/>
              <a:buSzTx/>
              <a:buFontTx/>
              <a:buAutoNum type="arabicPeriod"/>
              <a:tabLst/>
              <a:defRPr/>
            </a:pPr>
            <a:r>
              <a:rPr kumimoji="0" lang="he-IL" sz="1800" b="1" i="0" u="none" strike="noStrike" kern="1200" cap="none" spc="0" normalizeH="0" baseline="0" noProof="0" dirty="0">
                <a:ln>
                  <a:noFill/>
                </a:ln>
                <a:solidFill>
                  <a:srgbClr val="333333"/>
                </a:solidFill>
                <a:effectLst/>
                <a:uLnTx/>
                <a:uFillTx/>
                <a:latin typeface="Gadi Almog AlefAlefAlef" panose="00000500000000000000" pitchFamily="50" charset="-79"/>
                <a:ea typeface="+mn-ea"/>
                <a:cs typeface="Gadi Almog AlefAlefAlef" panose="00000500000000000000" pitchFamily="50" charset="-79"/>
              </a:rPr>
              <a:t>מוציא מצה              5. הא </a:t>
            </a:r>
            <a:r>
              <a:rPr kumimoji="0" lang="he-IL" sz="1800" b="1" i="0" u="none" strike="noStrike" kern="1200" cap="none" spc="0" normalizeH="0" baseline="0" noProof="0" dirty="0" err="1">
                <a:ln>
                  <a:noFill/>
                </a:ln>
                <a:solidFill>
                  <a:srgbClr val="333333"/>
                </a:solidFill>
                <a:effectLst/>
                <a:uLnTx/>
                <a:uFillTx/>
                <a:latin typeface="Gadi Almog AlefAlefAlef" panose="00000500000000000000" pitchFamily="50" charset="-79"/>
                <a:ea typeface="+mn-ea"/>
                <a:cs typeface="Gadi Almog AlefAlefAlef" panose="00000500000000000000" pitchFamily="50" charset="-79"/>
              </a:rPr>
              <a:t>לחמא</a:t>
            </a:r>
            <a:r>
              <a:rPr kumimoji="0" lang="he-IL" sz="1800" b="1" i="0" u="none" strike="noStrike" kern="1200" cap="none" spc="0" normalizeH="0" baseline="0" noProof="0" dirty="0">
                <a:ln>
                  <a:noFill/>
                </a:ln>
                <a:solidFill>
                  <a:srgbClr val="333333"/>
                </a:solidFill>
                <a:effectLst/>
                <a:uLnTx/>
                <a:uFillTx/>
                <a:latin typeface="Gadi Almog AlefAlefAlef" panose="00000500000000000000" pitchFamily="50" charset="-79"/>
                <a:ea typeface="+mn-ea"/>
                <a:cs typeface="Gadi Almog AlefAlefAlef" panose="00000500000000000000" pitchFamily="50" charset="-79"/>
              </a:rPr>
              <a:t> עניא      8. צא ולמד</a:t>
            </a:r>
          </a:p>
          <a:p>
            <a:pPr marL="342900" marR="0" lvl="0" indent="-342900" algn="r" defTabSz="914400" rtl="1" eaLnBrk="1" fontAlgn="auto" latinLnBrk="0" hangingPunct="1">
              <a:lnSpc>
                <a:spcPct val="150000"/>
              </a:lnSpc>
              <a:spcBef>
                <a:spcPts val="0"/>
              </a:spcBef>
              <a:spcAft>
                <a:spcPts val="0"/>
              </a:spcAft>
              <a:buClrTx/>
              <a:buSzTx/>
              <a:buFontTx/>
              <a:buAutoNum type="arabicPeriod"/>
              <a:tabLst/>
              <a:defRPr/>
            </a:pPr>
            <a:r>
              <a:rPr kumimoji="0" lang="he-IL" sz="1800" b="1" i="0" u="none" strike="noStrike" kern="1200" cap="none" spc="0" normalizeH="0" baseline="0" noProof="0" dirty="0">
                <a:ln>
                  <a:noFill/>
                </a:ln>
                <a:solidFill>
                  <a:srgbClr val="333333"/>
                </a:solidFill>
                <a:effectLst/>
                <a:uLnTx/>
                <a:uFillTx/>
                <a:latin typeface="Gadi Almog AlefAlefAlef" panose="00000500000000000000" pitchFamily="50" charset="-79"/>
                <a:ea typeface="+mn-ea"/>
                <a:cs typeface="Gadi Almog AlefAlefAlef" panose="00000500000000000000" pitchFamily="50" charset="-79"/>
              </a:rPr>
              <a:t>צפון                    6. קדש                9. והיא שעמדה</a:t>
            </a:r>
          </a:p>
          <a:p>
            <a:pPr marL="0" marR="0" lvl="0" indent="0" algn="r" defTabSz="914400" rtl="1" eaLnBrk="1" fontAlgn="auto" latinLnBrk="0" hangingPunct="1">
              <a:lnSpc>
                <a:spcPct val="150000"/>
              </a:lnSpc>
              <a:spcBef>
                <a:spcPts val="0"/>
              </a:spcBef>
              <a:spcAft>
                <a:spcPts val="0"/>
              </a:spcAft>
              <a:buClrTx/>
              <a:buSzTx/>
              <a:buFontTx/>
              <a:buNone/>
              <a:tabLst/>
              <a:defRPr/>
            </a:pPr>
            <a:endParaRPr kumimoji="0" lang="he-IL" sz="1800" b="1" i="0" u="none" strike="noStrike" kern="1200" cap="none" spc="0" normalizeH="0" baseline="0" noProof="0" dirty="0">
              <a:ln>
                <a:noFill/>
              </a:ln>
              <a:solidFill>
                <a:srgbClr val="333333"/>
              </a:solidFill>
              <a:effectLst/>
              <a:uLnTx/>
              <a:uFillTx/>
              <a:latin typeface="Gadi Almog AlefAlefAlef" panose="00000500000000000000" pitchFamily="50" charset="-79"/>
              <a:ea typeface="+mn-ea"/>
              <a:cs typeface="Gadi Almog AlefAlefAlef" panose="00000500000000000000" pitchFamily="50" charset="-79"/>
            </a:endParaRPr>
          </a:p>
        </p:txBody>
      </p:sp>
      <p:pic>
        <p:nvPicPr>
          <p:cNvPr id="6" name="תמונה 5">
            <a:extLst>
              <a:ext uri="{FF2B5EF4-FFF2-40B4-BE49-F238E27FC236}">
                <a16:creationId xmlns:a16="http://schemas.microsoft.com/office/drawing/2014/main" id="{9DD028AB-310D-435E-95CA-99E825E38D5B}"/>
              </a:ext>
            </a:extLst>
          </p:cNvPr>
          <p:cNvPicPr>
            <a:picLocks noChangeAspect="1"/>
          </p:cNvPicPr>
          <p:nvPr/>
        </p:nvPicPr>
        <p:blipFill rotWithShape="1">
          <a:blip r:embed="rId2"/>
          <a:srcRect r="50000"/>
          <a:stretch/>
        </p:blipFill>
        <p:spPr>
          <a:xfrm>
            <a:off x="2419643" y="1032973"/>
            <a:ext cx="7010401" cy="4129838"/>
          </a:xfrm>
          <a:prstGeom prst="rect">
            <a:avLst/>
          </a:prstGeom>
        </p:spPr>
      </p:pic>
    </p:spTree>
    <p:extLst>
      <p:ext uri="{BB962C8B-B14F-4D97-AF65-F5344CB8AC3E}">
        <p14:creationId xmlns:p14="http://schemas.microsoft.com/office/powerpoint/2010/main" val="3676736233"/>
      </p:ext>
    </p:extLst>
  </p:cSld>
  <p:clrMapOvr>
    <a:masterClrMapping/>
  </p:clrMapOvr>
</p:sld>
</file>

<file path=ppt/theme/theme1.xml><?xml version="1.0" encoding="utf-8"?>
<a:theme xmlns:a="http://schemas.openxmlformats.org/drawingml/2006/main" name="International Hugging Day by Slidesgo">
  <a:themeElements>
    <a:clrScheme name="Simple Light">
      <a:dk1>
        <a:srgbClr val="333333"/>
      </a:dk1>
      <a:lt1>
        <a:srgbClr val="FFFAEF"/>
      </a:lt1>
      <a:dk2>
        <a:srgbClr val="333333"/>
      </a:dk2>
      <a:lt2>
        <a:srgbClr val="FFFAEF"/>
      </a:lt2>
      <a:accent1>
        <a:srgbClr val="24688E"/>
      </a:accent1>
      <a:accent2>
        <a:srgbClr val="81467D"/>
      </a:accent2>
      <a:accent3>
        <a:srgbClr val="EE4623"/>
      </a:accent3>
      <a:accent4>
        <a:srgbClr val="F492A0"/>
      </a:accent4>
      <a:accent5>
        <a:srgbClr val="FAB217"/>
      </a:accent5>
      <a:accent6>
        <a:srgbClr val="62A48B"/>
      </a:accent6>
      <a:hlink>
        <a:srgbClr val="333333"/>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TotalTime>
  <Words>769</Words>
  <Application>Microsoft Office PowerPoint</Application>
  <PresentationFormat>מסך רחב</PresentationFormat>
  <Paragraphs>70</Paragraphs>
  <Slides>24</Slides>
  <Notes>1</Notes>
  <HiddenSlides>0</HiddenSlides>
  <MMClips>0</MMClips>
  <ScaleCrop>false</ScaleCrop>
  <HeadingPairs>
    <vt:vector size="6" baseType="variant">
      <vt:variant>
        <vt:lpstr>גופנים בשימוש</vt:lpstr>
      </vt:variant>
      <vt:variant>
        <vt:i4>15</vt:i4>
      </vt:variant>
      <vt:variant>
        <vt:lpstr>ערכת נושא</vt:lpstr>
      </vt:variant>
      <vt:variant>
        <vt:i4>1</vt:i4>
      </vt:variant>
      <vt:variant>
        <vt:lpstr>כותרות שקופיות</vt:lpstr>
      </vt:variant>
      <vt:variant>
        <vt:i4>24</vt:i4>
      </vt:variant>
    </vt:vector>
  </HeadingPairs>
  <TitlesOfParts>
    <vt:vector size="40" baseType="lpstr">
      <vt:lpstr>AAd_Bejerano</vt:lpstr>
      <vt:lpstr>Abraham</vt:lpstr>
      <vt:lpstr>Amatic SC</vt:lpstr>
      <vt:lpstr>Arial</vt:lpstr>
      <vt:lpstr>Calibri</vt:lpstr>
      <vt:lpstr>Choco</vt:lpstr>
      <vt:lpstr>David</vt:lpstr>
      <vt:lpstr>Gadi Almog AlefAlefAlef</vt:lpstr>
      <vt:lpstr>Gisha</vt:lpstr>
      <vt:lpstr>MF Graffiti</vt:lpstr>
      <vt:lpstr>Petel</vt:lpstr>
      <vt:lpstr>Raleway</vt:lpstr>
      <vt:lpstr>Times New Roman</vt:lpstr>
      <vt:lpstr>Trashim CLM</vt:lpstr>
      <vt:lpstr>Work Sans</vt:lpstr>
      <vt:lpstr>International Hugging Day by Slidesgo</vt:lpstr>
      <vt:lpstr>מצגת של PowerPoint‏</vt:lpstr>
      <vt:lpstr>חידות לפסח – זהי את הביטוי שמצויר: </vt:lpstr>
      <vt:lpstr>חידות לפסח – זהי את הביטוי שמצויר: </vt:lpstr>
      <vt:lpstr>חידות לפסח – זהי את הביטוי שמצויר: </vt:lpstr>
      <vt:lpstr>חידות לפסח – זהי את הביטוי שמצויר: </vt:lpstr>
      <vt:lpstr>חידות לפסח – זהי את הביטוי שמצויר: </vt:lpstr>
      <vt:lpstr>חידות לפסח – זהי את הביטוי שמצויר: </vt:lpstr>
      <vt:lpstr>חידות לפסח – זהי את הביטוי שמצויר: </vt:lpstr>
      <vt:lpstr>חידות לפסח – זהי את הביטוי שמצויר: </vt:lpstr>
      <vt:lpstr>חידות לפסח – זהי את הביטוי שמצויר: </vt:lpstr>
      <vt:lpstr>עד כמה כל אחד מהדמויות מרגיש  חופשי / עבד?  סמני על הציר</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מצגת של PowerPoint‏</vt:lpstr>
      <vt:lpstr>מיהו לדעתך בן חורין אמיתי???</vt:lpstr>
      <vt:lpstr>נתן (אנטולי) שרנסקי נולד ב-20 בינואר 1948. כיום משמש כיו"ר הסוכנות היהודית. בעבר אסיר ציון ומסורב עליה סובייטי, פוליטיקאי ושר בממשלות ישראל. שרנסקי נולד בדונצק שבאוקראינה (אז בברית המועצות) למשפחה יהודית, ונקרא בשם הרוסי אנטולי הוא גילה כשרון במדעים מדויקים ובשחמט וסיים תואר במתמטיקה שימושית מטעם המכון הטכנולוגי של מוסקבה. שרנסקי היה ציוני נלהב ועודד יהודים לעלות למדינת ישראל. במרץ 1977 נעצר מטעמים פוליטיים והואשם בהאשמות שונות, שהתגלו מאוחר יותר כהאשמות שווא. ביולי 1978 הרשיע אותו בית המשפט בבגידה, ריגול למען ארצות הברית, הסתה ותעמולה אנטי-סובייטית וגזר עליו 13 שנות מאסר. הוא ריצה 16 חודשים בכלא לֶפוֹרְטוֹבוֹ ואז נשלח לגולאג בסיביר</vt:lpstr>
      <vt:lpstr>דברי אנטולי שרנסקי אל השופט:   לאחר שנפסק דינו של שרנסקי להישלח לסיביר קם ואמר: "אתה אדוני השופט חושב שהנך חופשי! אתה חושב כך כיוון שלאחר שייגמר המשפט תלך לביתך ואילו אני אהיה המשועבד, כיוון שאלך לכלא לזמן רב. אך דע לך שמבין שנינו, אני הוא בן החורין האמיתי!  אמנם גופי יהיה משועבד, אבל רוחי, היא תישאר חופשית, כיוון שארגיש שלא נכנעתי לגזרותיכם ונשארתי נאמן לאמונתי.  אך לך השופט קבעו מראש מה לומר!  גופך אמנם משוחרר, אבל אינך חופשי להכריע לפי אמונתך.  רוחך משועבדת וזה חמור פי כמה!  </vt:lpstr>
      <vt:lpstr>"מה אדם עושה עם חירותו? לשם מה הוא בן חורין?  מהו בכלל אדם חירותי?  בהבנה ההמונית "בן חורין" פירושו: אדם העושה כרצונו .....  יש גם עבדות פסיכולוגית: התנהגותו של אדם נקבעת על פי מה שמוצא חן בעיני אחרים.  הוא הולך למקומות מסוימים כי כך עושה החברה הסובבת.  הוא מתלבש בצורה מסוימת כי זו האופנה. זו עבדות. אף אחד לא מכריח אותו לנהוג כך, אבל החלטתו נקבעת מתוך כבילות לרצונם של אחרים."  (הרב אבינר)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מצגת של PowerPoint‏</dc:title>
  <dc:creator>בית</dc:creator>
  <cp:lastModifiedBy>מסי</cp:lastModifiedBy>
  <cp:revision>5</cp:revision>
  <dcterms:created xsi:type="dcterms:W3CDTF">2021-03-16T21:22:01Z</dcterms:created>
  <dcterms:modified xsi:type="dcterms:W3CDTF">2022-03-30T08:19:15Z</dcterms:modified>
</cp:coreProperties>
</file>