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3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000D"/>
    <a:srgbClr val="D3BE50"/>
    <a:srgbClr val="51A8D8"/>
    <a:srgbClr val="B28845"/>
    <a:srgbClr val="F66B62"/>
    <a:srgbClr val="8F4A1A"/>
    <a:srgbClr val="540400"/>
    <a:srgbClr val="E9AB14"/>
    <a:srgbClr val="004960"/>
    <a:srgbClr val="183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8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4240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01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0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0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7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3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8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9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9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5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1/18/2021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79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EnoIxaWJp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8.xml"/><Relationship Id="rId18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slide" Target="slide5.xml"/><Relationship Id="rId12" Type="http://schemas.openxmlformats.org/officeDocument/2006/relationships/image" Target="../media/image10.jpeg"/><Relationship Id="rId17" Type="http://schemas.openxmlformats.org/officeDocument/2006/relationships/slide" Target="slide13.xml"/><Relationship Id="rId2" Type="http://schemas.openxmlformats.org/officeDocument/2006/relationships/slide" Target="slide10.xml"/><Relationship Id="rId16" Type="http://schemas.openxmlformats.org/officeDocument/2006/relationships/image" Target="../media/image12.jpe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slide" Target="slide7.xml"/><Relationship Id="rId5" Type="http://schemas.openxmlformats.org/officeDocument/2006/relationships/image" Target="../media/image6.png"/><Relationship Id="rId15" Type="http://schemas.openxmlformats.org/officeDocument/2006/relationships/slide" Target="slide9.xml"/><Relationship Id="rId10" Type="http://schemas.openxmlformats.org/officeDocument/2006/relationships/image" Target="../media/image9.png"/><Relationship Id="rId19" Type="http://schemas.openxmlformats.org/officeDocument/2006/relationships/slide" Target="slide12.xml"/><Relationship Id="rId4" Type="http://schemas.openxmlformats.org/officeDocument/2006/relationships/slide" Target="slide11.xml"/><Relationship Id="rId9" Type="http://schemas.openxmlformats.org/officeDocument/2006/relationships/slide" Target="slide3.xml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w4zU-fHpx0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acVtcvrrt54" TargetMode="Externa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6.wdp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4CD6D0-88B6-45F4-AC60-54587D3C9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וידאו 3">
            <a:extLst>
              <a:ext uri="{FF2B5EF4-FFF2-40B4-BE49-F238E27FC236}">
                <a16:creationId xmlns:a16="http://schemas.microsoft.com/office/drawing/2014/main" id="{8F17A238-8EA3-4030-AB60-5686818A2C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079D24-860A-4799-B3AE-658D4F136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76325"/>
            <a:ext cx="12191999" cy="4705352"/>
          </a:xfrm>
          <a:prstGeom prst="rect">
            <a:avLst/>
          </a:prstGeom>
          <a:gradFill flip="none" rotWithShape="1">
            <a:gsLst>
              <a:gs pos="45000">
                <a:srgbClr val="000000">
                  <a:alpha val="35000"/>
                </a:srgbClr>
              </a:gs>
              <a:gs pos="55000">
                <a:srgbClr val="000000">
                  <a:alpha val="35000"/>
                </a:srgbClr>
              </a:gs>
              <a:gs pos="25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  <a:gs pos="75000">
                <a:srgbClr val="000000">
                  <a:alpha val="2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14D892-36B8-4065-9158-50C22E1E6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3429000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אליפסה 9">
            <a:extLst>
              <a:ext uri="{FF2B5EF4-FFF2-40B4-BE49-F238E27FC236}">
                <a16:creationId xmlns:a16="http://schemas.microsoft.com/office/drawing/2014/main" id="{3EF14992-A50A-48CE-9527-EA5469D51D26}"/>
              </a:ext>
            </a:extLst>
          </p:cNvPr>
          <p:cNvSpPr/>
          <p:nvPr/>
        </p:nvSpPr>
        <p:spPr>
          <a:xfrm>
            <a:off x="8111231" y="844548"/>
            <a:ext cx="2405739" cy="2368992"/>
          </a:xfrm>
          <a:prstGeom prst="ellipse">
            <a:avLst/>
          </a:prstGeom>
          <a:solidFill>
            <a:srgbClr val="5FAD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A3F3696E-6941-4DA6-AC0F-CCAF77D79C94}"/>
              </a:ext>
            </a:extLst>
          </p:cNvPr>
          <p:cNvSpPr/>
          <p:nvPr/>
        </p:nvSpPr>
        <p:spPr>
          <a:xfrm>
            <a:off x="-21" y="2626380"/>
            <a:ext cx="12192001" cy="890048"/>
          </a:xfrm>
          <a:prstGeom prst="rect">
            <a:avLst/>
          </a:prstGeom>
          <a:solidFill>
            <a:srgbClr val="5FAD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אליפסה 11">
            <a:extLst>
              <a:ext uri="{FF2B5EF4-FFF2-40B4-BE49-F238E27FC236}">
                <a16:creationId xmlns:a16="http://schemas.microsoft.com/office/drawing/2014/main" id="{4D982E5D-EEB7-4CEC-9D54-C5FFDF1295D3}"/>
              </a:ext>
            </a:extLst>
          </p:cNvPr>
          <p:cNvSpPr/>
          <p:nvPr/>
        </p:nvSpPr>
        <p:spPr>
          <a:xfrm>
            <a:off x="5584054" y="2699329"/>
            <a:ext cx="2929631" cy="2884725"/>
          </a:xfrm>
          <a:prstGeom prst="ellipse">
            <a:avLst/>
          </a:prstGeom>
          <a:solidFill>
            <a:srgbClr val="60AD8C"/>
          </a:solidFill>
          <a:ln w="12700" cap="flat" cmpd="sng" algn="ctr">
            <a:solidFill>
              <a:srgbClr val="5FAD8C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ADC1181E-E2B1-48C0-B072-9E1260352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416" y="699106"/>
            <a:ext cx="1902732" cy="1605146"/>
          </a:xfrm>
          <a:prstGeom prst="rect">
            <a:avLst/>
          </a:prstGeom>
        </p:spPr>
      </p:pic>
      <p:sp>
        <p:nvSpPr>
          <p:cNvPr id="17" name="אליפסה 16">
            <a:extLst>
              <a:ext uri="{FF2B5EF4-FFF2-40B4-BE49-F238E27FC236}">
                <a16:creationId xmlns:a16="http://schemas.microsoft.com/office/drawing/2014/main" id="{8FEE9DE7-FCD9-4755-9478-9931CC0337F9}"/>
              </a:ext>
            </a:extLst>
          </p:cNvPr>
          <p:cNvSpPr/>
          <p:nvPr/>
        </p:nvSpPr>
        <p:spPr>
          <a:xfrm>
            <a:off x="5683549" y="2914337"/>
            <a:ext cx="2730639" cy="2571830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5FAD8C"/>
            </a:solidFill>
            <a:prstDash val="solid"/>
            <a:miter lim="800000"/>
          </a:ln>
          <a:effectLst>
            <a:softEdge rad="63500"/>
          </a:effectLst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6E871C3-FA3A-4A61-B525-35E5CABB1C24}"/>
              </a:ext>
            </a:extLst>
          </p:cNvPr>
          <p:cNvSpPr txBox="1"/>
          <p:nvPr/>
        </p:nvSpPr>
        <p:spPr>
          <a:xfrm>
            <a:off x="5744032" y="3277857"/>
            <a:ext cx="26196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6000" b="1" dirty="0">
                <a:ln w="0"/>
                <a:solidFill>
                  <a:srgbClr val="0049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עם </a:t>
            </a:r>
            <a:r>
              <a:rPr kumimoji="0" lang="he-IL" sz="6000" b="1" i="0" u="none" strike="noStrike" kern="1200" cap="none" spc="0" normalizeH="0" baseline="0" noProof="0" dirty="0">
                <a:ln w="0"/>
                <a:solidFill>
                  <a:srgbClr val="0049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טעם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0"/>
                <a:solidFill>
                  <a:srgbClr val="0049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של עוד</a:t>
            </a:r>
          </a:p>
        </p:txBody>
      </p:sp>
      <p:sp>
        <p:nvSpPr>
          <p:cNvPr id="18" name="אליפסה 17">
            <a:extLst>
              <a:ext uri="{FF2B5EF4-FFF2-40B4-BE49-F238E27FC236}">
                <a16:creationId xmlns:a16="http://schemas.microsoft.com/office/drawing/2014/main" id="{24D4DC35-6802-4F08-8BEC-2104F4CA534D}"/>
              </a:ext>
            </a:extLst>
          </p:cNvPr>
          <p:cNvSpPr/>
          <p:nvPr/>
        </p:nvSpPr>
        <p:spPr>
          <a:xfrm>
            <a:off x="8224177" y="924836"/>
            <a:ext cx="2179845" cy="2234164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5FAD8C"/>
            </a:solidFill>
            <a:prstDash val="solid"/>
            <a:miter lim="800000"/>
          </a:ln>
          <a:effectLst>
            <a:softEdge rad="63500"/>
          </a:effectLst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32D5093D-AA8D-4AFF-A807-5FE8F545718F}"/>
              </a:ext>
            </a:extLst>
          </p:cNvPr>
          <p:cNvSpPr txBox="1"/>
          <p:nvPr/>
        </p:nvSpPr>
        <p:spPr>
          <a:xfrm>
            <a:off x="6335641" y="940913"/>
            <a:ext cx="61167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0"/>
                <a:solidFill>
                  <a:srgbClr val="0049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רגע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0"/>
                <a:solidFill>
                  <a:srgbClr val="0049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מתוק</a:t>
            </a:r>
            <a:endParaRPr lang="he-IL" sz="6000" dirty="0">
              <a:solidFill>
                <a:srgbClr val="004960"/>
              </a:solidFill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53CB384C-E18F-45B7-86BF-5FCAEA3C17D4}"/>
              </a:ext>
            </a:extLst>
          </p:cNvPr>
          <p:cNvSpPr txBox="1"/>
          <p:nvPr/>
        </p:nvSpPr>
        <p:spPr>
          <a:xfrm>
            <a:off x="-120211" y="2546932"/>
            <a:ext cx="61167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סיום מחצית א'</a:t>
            </a:r>
          </a:p>
        </p:txBody>
      </p:sp>
      <p:sp>
        <p:nvSpPr>
          <p:cNvPr id="29" name="אליפסה 28">
            <a:extLst>
              <a:ext uri="{FF2B5EF4-FFF2-40B4-BE49-F238E27FC236}">
                <a16:creationId xmlns:a16="http://schemas.microsoft.com/office/drawing/2014/main" id="{E83B3FC5-6078-44CA-B436-8237A9A352C3}"/>
              </a:ext>
            </a:extLst>
          </p:cNvPr>
          <p:cNvSpPr/>
          <p:nvPr/>
        </p:nvSpPr>
        <p:spPr>
          <a:xfrm>
            <a:off x="1734752" y="3972131"/>
            <a:ext cx="2384393" cy="2384282"/>
          </a:xfrm>
          <a:prstGeom prst="ellipse">
            <a:avLst/>
          </a:prstGeom>
          <a:solidFill>
            <a:srgbClr val="60AD8C"/>
          </a:solidFill>
          <a:ln w="12700" cap="flat" cmpd="sng" algn="ctr">
            <a:solidFill>
              <a:srgbClr val="5FAD8C"/>
            </a:solidFill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6" name="אליפסה 25">
            <a:extLst>
              <a:ext uri="{FF2B5EF4-FFF2-40B4-BE49-F238E27FC236}">
                <a16:creationId xmlns:a16="http://schemas.microsoft.com/office/drawing/2014/main" id="{74F67FA1-82DD-4457-98C5-0CBB5FF9FC06}"/>
              </a:ext>
            </a:extLst>
          </p:cNvPr>
          <p:cNvSpPr/>
          <p:nvPr/>
        </p:nvSpPr>
        <p:spPr>
          <a:xfrm>
            <a:off x="1826928" y="4054716"/>
            <a:ext cx="2222436" cy="2219112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5FAD8C"/>
            </a:solidFill>
            <a:prstDash val="solid"/>
            <a:miter lim="800000"/>
          </a:ln>
          <a:effectLst>
            <a:softEdge rad="63500"/>
          </a:effectLst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1" name="תיבת טקסט 30">
            <a:extLst>
              <a:ext uri="{FF2B5EF4-FFF2-40B4-BE49-F238E27FC236}">
                <a16:creationId xmlns:a16="http://schemas.microsoft.com/office/drawing/2014/main" id="{C5048338-9C22-4879-8299-8AFF92FDAAC7}"/>
              </a:ext>
            </a:extLst>
          </p:cNvPr>
          <p:cNvSpPr txBox="1"/>
          <p:nvPr/>
        </p:nvSpPr>
        <p:spPr>
          <a:xfrm>
            <a:off x="734656" y="3372877"/>
            <a:ext cx="22194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תשפ"א</a:t>
            </a:r>
            <a:endParaRPr kumimoji="0" lang="he-IL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2D6D20BE-A75F-4610-8ABD-29C291E8C719}"/>
              </a:ext>
            </a:extLst>
          </p:cNvPr>
          <p:cNvSpPr txBox="1"/>
          <p:nvPr/>
        </p:nvSpPr>
        <p:spPr>
          <a:xfrm>
            <a:off x="1544109" y="4481321"/>
            <a:ext cx="27382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rgbClr val="004960"/>
                </a:solidFill>
              </a:rPr>
              <a:t>כוונו לירח, </a:t>
            </a:r>
          </a:p>
          <a:p>
            <a:pPr algn="ctr"/>
            <a:r>
              <a:rPr lang="he-IL" sz="2000" b="1" dirty="0">
                <a:solidFill>
                  <a:srgbClr val="004960"/>
                </a:solidFill>
              </a:rPr>
              <a:t>גם אם תפספסו, </a:t>
            </a:r>
          </a:p>
          <a:p>
            <a:pPr algn="ctr"/>
            <a:r>
              <a:rPr lang="he-IL" sz="2000" b="1" dirty="0">
                <a:solidFill>
                  <a:srgbClr val="004960"/>
                </a:solidFill>
              </a:rPr>
              <a:t>תנחתו בין הכוכבים" </a:t>
            </a:r>
          </a:p>
          <a:p>
            <a:pPr algn="ctr"/>
            <a:r>
              <a:rPr lang="he-IL" sz="2000" b="1" dirty="0">
                <a:solidFill>
                  <a:srgbClr val="004960"/>
                </a:solidFill>
              </a:rPr>
              <a:t>(לס בראון) </a:t>
            </a:r>
          </a:p>
        </p:txBody>
      </p:sp>
    </p:spTree>
    <p:extLst>
      <p:ext uri="{BB962C8B-B14F-4D97-AF65-F5344CB8AC3E}">
        <p14:creationId xmlns:p14="http://schemas.microsoft.com/office/powerpoint/2010/main" val="171243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8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97CF2481-FDD0-4C49-9C6C-9C4254D9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31410"/>
            <a:ext cx="7200900" cy="6583715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8BF72E19-B55A-4222-87C8-8D1206FEA688}"/>
              </a:ext>
            </a:extLst>
          </p:cNvPr>
          <p:cNvSpPr/>
          <p:nvPr/>
        </p:nvSpPr>
        <p:spPr>
          <a:xfrm>
            <a:off x="133350" y="5900950"/>
            <a:ext cx="12058650" cy="584775"/>
          </a:xfrm>
          <a:prstGeom prst="rect">
            <a:avLst/>
          </a:prstGeom>
          <a:solidFill>
            <a:srgbClr val="2CA8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760EAA6-D0D5-4DC7-B1B6-E7D66E1408EC}"/>
              </a:ext>
            </a:extLst>
          </p:cNvPr>
          <p:cNvSpPr txBox="1"/>
          <p:nvPr/>
        </p:nvSpPr>
        <p:spPr>
          <a:xfrm>
            <a:off x="3930176" y="590344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https://youtu.be/3EnoIxaWJpY</a:t>
            </a:r>
            <a:endParaRPr lang="he-IL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חץ: למטה 7">
            <a:extLst>
              <a:ext uri="{FF2B5EF4-FFF2-40B4-BE49-F238E27FC236}">
                <a16:creationId xmlns:a16="http://schemas.microsoft.com/office/drawing/2014/main" id="{4C6014D2-0264-4590-BA4E-135361A4DCFE}"/>
              </a:ext>
            </a:extLst>
          </p:cNvPr>
          <p:cNvSpPr/>
          <p:nvPr/>
        </p:nvSpPr>
        <p:spPr>
          <a:xfrm>
            <a:off x="9500071" y="4035870"/>
            <a:ext cx="526105" cy="174160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FBB223E9-2C1F-46CC-A88E-B810434A3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894" y="1428168"/>
            <a:ext cx="2782461" cy="27824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699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8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>
            <a:extLst>
              <a:ext uri="{FF2B5EF4-FFF2-40B4-BE49-F238E27FC236}">
                <a16:creationId xmlns:a16="http://schemas.microsoft.com/office/drawing/2014/main" id="{90F0974C-191A-4771-9238-F38308EDAC41}"/>
              </a:ext>
            </a:extLst>
          </p:cNvPr>
          <p:cNvSpPr/>
          <p:nvPr/>
        </p:nvSpPr>
        <p:spPr>
          <a:xfrm>
            <a:off x="0" y="577049"/>
            <a:ext cx="12192000" cy="8522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5762E8BC-EE48-4168-9EB5-4DCCA74633C3}"/>
              </a:ext>
            </a:extLst>
          </p:cNvPr>
          <p:cNvSpPr/>
          <p:nvPr/>
        </p:nvSpPr>
        <p:spPr>
          <a:xfrm>
            <a:off x="0" y="5140172"/>
            <a:ext cx="12192000" cy="8522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80" name="Picture 8" descr="30 ממתקים נוסטלגים מהילדות שהספקנו לשכוח ואנחנו כל כך מתגעגעים אליהם">
            <a:hlinkClick r:id="rId2" action="ppaction://hlinksldjump"/>
            <a:extLst>
              <a:ext uri="{FF2B5EF4-FFF2-40B4-BE49-F238E27FC236}">
                <a16:creationId xmlns:a16="http://schemas.microsoft.com/office/drawing/2014/main" id="{BE3A6E49-8D51-4B58-AF5F-34CC205B0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339" y="4712448"/>
            <a:ext cx="1864822" cy="18134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תמונה 20">
            <a:hlinkClick r:id="rId4" action="ppaction://hlinksldjump"/>
            <a:extLst>
              <a:ext uri="{FF2B5EF4-FFF2-40B4-BE49-F238E27FC236}">
                <a16:creationId xmlns:a16="http://schemas.microsoft.com/office/drawing/2014/main" id="{E1FB806F-5EEB-4164-A918-8A3A0E7A9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32" y="4694985"/>
            <a:ext cx="1820246" cy="18202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חץ: למטה 11">
            <a:extLst>
              <a:ext uri="{FF2B5EF4-FFF2-40B4-BE49-F238E27FC236}">
                <a16:creationId xmlns:a16="http://schemas.microsoft.com/office/drawing/2014/main" id="{87EB0954-32DF-4FB2-B945-0458E66093EF}"/>
              </a:ext>
            </a:extLst>
          </p:cNvPr>
          <p:cNvSpPr/>
          <p:nvPr/>
        </p:nvSpPr>
        <p:spPr>
          <a:xfrm>
            <a:off x="10188039" y="1888514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חץ: למטה 24">
            <a:extLst>
              <a:ext uri="{FF2B5EF4-FFF2-40B4-BE49-F238E27FC236}">
                <a16:creationId xmlns:a16="http://schemas.microsoft.com/office/drawing/2014/main" id="{A60A497E-B7C6-4265-B925-23F9D9436A0C}"/>
              </a:ext>
            </a:extLst>
          </p:cNvPr>
          <p:cNvSpPr/>
          <p:nvPr/>
        </p:nvSpPr>
        <p:spPr>
          <a:xfrm>
            <a:off x="8069725" y="1930909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חץ: למטה 25">
            <a:extLst>
              <a:ext uri="{FF2B5EF4-FFF2-40B4-BE49-F238E27FC236}">
                <a16:creationId xmlns:a16="http://schemas.microsoft.com/office/drawing/2014/main" id="{FEF41782-5280-4E2F-B208-898DB577213C}"/>
              </a:ext>
            </a:extLst>
          </p:cNvPr>
          <p:cNvSpPr/>
          <p:nvPr/>
        </p:nvSpPr>
        <p:spPr>
          <a:xfrm>
            <a:off x="3866136" y="1896706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חץ: למטה 26">
            <a:extLst>
              <a:ext uri="{FF2B5EF4-FFF2-40B4-BE49-F238E27FC236}">
                <a16:creationId xmlns:a16="http://schemas.microsoft.com/office/drawing/2014/main" id="{9E69F721-2AAC-4DEF-BA26-1C7C764D7504}"/>
              </a:ext>
            </a:extLst>
          </p:cNvPr>
          <p:cNvSpPr/>
          <p:nvPr/>
        </p:nvSpPr>
        <p:spPr>
          <a:xfrm>
            <a:off x="1803936" y="1875991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חץ: למטה 27">
            <a:extLst>
              <a:ext uri="{FF2B5EF4-FFF2-40B4-BE49-F238E27FC236}">
                <a16:creationId xmlns:a16="http://schemas.microsoft.com/office/drawing/2014/main" id="{69C06A4D-07B2-49D4-B1F8-120A1BB13207}"/>
              </a:ext>
            </a:extLst>
          </p:cNvPr>
          <p:cNvSpPr/>
          <p:nvPr/>
        </p:nvSpPr>
        <p:spPr>
          <a:xfrm>
            <a:off x="5967930" y="1904314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CE88FF65-B566-4E70-A82F-7AF92C14D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640" y="229386"/>
            <a:ext cx="1864824" cy="17474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תמונה 6">
            <a:hlinkClick r:id="rId7" action="ppaction://hlinksldjump"/>
            <a:extLst>
              <a:ext uri="{FF2B5EF4-FFF2-40B4-BE49-F238E27FC236}">
                <a16:creationId xmlns:a16="http://schemas.microsoft.com/office/drawing/2014/main" id="{CD4A9D15-DE1C-4017-B5B4-4B5D77F1B1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9614" y="244539"/>
            <a:ext cx="1864823" cy="1747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תמונה 16">
            <a:hlinkClick r:id="rId9" action="ppaction://hlinksldjump"/>
            <a:extLst>
              <a:ext uri="{FF2B5EF4-FFF2-40B4-BE49-F238E27FC236}">
                <a16:creationId xmlns:a16="http://schemas.microsoft.com/office/drawing/2014/main" id="{2D2376C0-A1DB-409C-981C-D4ECC112E6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3589" y="204958"/>
            <a:ext cx="1864822" cy="1747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4" descr="פסק זמן (ממתק) – ויקיפדיה">
            <a:hlinkClick r:id="rId11" action="ppaction://hlinksldjump"/>
            <a:extLst>
              <a:ext uri="{FF2B5EF4-FFF2-40B4-BE49-F238E27FC236}">
                <a16:creationId xmlns:a16="http://schemas.microsoft.com/office/drawing/2014/main" id="{6B3C0F36-8A3B-4DFB-BAE2-BE01E0B8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127" y="189806"/>
            <a:ext cx="1783259" cy="17625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עלית">
            <a:hlinkClick r:id="rId13" action="ppaction://hlinksldjump"/>
            <a:extLst>
              <a:ext uri="{FF2B5EF4-FFF2-40B4-BE49-F238E27FC236}">
                <a16:creationId xmlns:a16="http://schemas.microsoft.com/office/drawing/2014/main" id="{5061B272-742A-4674-AA43-94CB59F88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81" y="204957"/>
            <a:ext cx="1762574" cy="17625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חץ: למטה 28">
            <a:extLst>
              <a:ext uri="{FF2B5EF4-FFF2-40B4-BE49-F238E27FC236}">
                <a16:creationId xmlns:a16="http://schemas.microsoft.com/office/drawing/2014/main" id="{D4035798-F166-478C-ABFB-0C05AE493F0F}"/>
              </a:ext>
            </a:extLst>
          </p:cNvPr>
          <p:cNvSpPr/>
          <p:nvPr/>
        </p:nvSpPr>
        <p:spPr>
          <a:xfrm rot="10800000">
            <a:off x="10206049" y="3807483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84" name="Picture 12" descr="ביצת קינדר עם הפתעה - חטיפי שוקולד">
            <a:hlinkClick r:id="rId15" action="ppaction://hlinksldjump"/>
            <a:extLst>
              <a:ext uri="{FF2B5EF4-FFF2-40B4-BE49-F238E27FC236}">
                <a16:creationId xmlns:a16="http://schemas.microsoft.com/office/drawing/2014/main" id="{C3521228-E009-48F0-9167-A1ECA323E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218" y="4694985"/>
            <a:ext cx="1820246" cy="18202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חץ: למטה 30">
            <a:extLst>
              <a:ext uri="{FF2B5EF4-FFF2-40B4-BE49-F238E27FC236}">
                <a16:creationId xmlns:a16="http://schemas.microsoft.com/office/drawing/2014/main" id="{03287464-EBBE-47F3-824B-53BF2171D24D}"/>
              </a:ext>
            </a:extLst>
          </p:cNvPr>
          <p:cNvSpPr/>
          <p:nvPr/>
        </p:nvSpPr>
        <p:spPr>
          <a:xfrm rot="10800000">
            <a:off x="8092012" y="3775031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חץ: למטה 31">
            <a:extLst>
              <a:ext uri="{FF2B5EF4-FFF2-40B4-BE49-F238E27FC236}">
                <a16:creationId xmlns:a16="http://schemas.microsoft.com/office/drawing/2014/main" id="{435B6F5D-7542-4A62-B0A1-7034ABD69827}"/>
              </a:ext>
            </a:extLst>
          </p:cNvPr>
          <p:cNvSpPr/>
          <p:nvPr/>
        </p:nvSpPr>
        <p:spPr>
          <a:xfrm rot="10800000">
            <a:off x="5986983" y="3807483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079CD4D3-BEA6-4768-9C66-200AE82A0DF5}"/>
              </a:ext>
            </a:extLst>
          </p:cNvPr>
          <p:cNvSpPr/>
          <p:nvPr/>
        </p:nvSpPr>
        <p:spPr>
          <a:xfrm rot="10800000">
            <a:off x="3890955" y="3778281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חץ: למטה 33">
            <a:extLst>
              <a:ext uri="{FF2B5EF4-FFF2-40B4-BE49-F238E27FC236}">
                <a16:creationId xmlns:a16="http://schemas.microsoft.com/office/drawing/2014/main" id="{1EAF0321-2F8E-4D41-BDB3-55FA812F461C}"/>
              </a:ext>
            </a:extLst>
          </p:cNvPr>
          <p:cNvSpPr/>
          <p:nvPr/>
        </p:nvSpPr>
        <p:spPr>
          <a:xfrm rot="10800000">
            <a:off x="1804440" y="3760636"/>
            <a:ext cx="200025" cy="9036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>
            <a:hlinkClick r:id="rId17" action="ppaction://hlinksldjump"/>
            <a:extLst>
              <a:ext uri="{FF2B5EF4-FFF2-40B4-BE49-F238E27FC236}">
                <a16:creationId xmlns:a16="http://schemas.microsoft.com/office/drawing/2014/main" id="{9CB2C8E9-C76E-4E9A-9BC7-893BBEDBD82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51781" y="4664276"/>
            <a:ext cx="1820245" cy="18556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תמונה 19">
            <a:hlinkClick r:id="rId19" action="ppaction://hlinksldjump"/>
            <a:extLst>
              <a:ext uri="{FF2B5EF4-FFF2-40B4-BE49-F238E27FC236}">
                <a16:creationId xmlns:a16="http://schemas.microsoft.com/office/drawing/2014/main" id="{E007A054-99CA-49A2-9A3B-C269DC4AA66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12140" y="4635064"/>
            <a:ext cx="1820246" cy="18556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8" name="מלבן 37">
            <a:extLst>
              <a:ext uri="{FF2B5EF4-FFF2-40B4-BE49-F238E27FC236}">
                <a16:creationId xmlns:a16="http://schemas.microsoft.com/office/drawing/2014/main" id="{6C417324-48A6-43E7-BE99-2ADA1AC3E353}"/>
              </a:ext>
            </a:extLst>
          </p:cNvPr>
          <p:cNvSpPr/>
          <p:nvPr/>
        </p:nvSpPr>
        <p:spPr>
          <a:xfrm>
            <a:off x="0" y="2911897"/>
            <a:ext cx="12192000" cy="8522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68D11995-6BC7-41FD-B9A2-F4B92913D952}"/>
              </a:ext>
            </a:extLst>
          </p:cNvPr>
          <p:cNvSpPr/>
          <p:nvPr/>
        </p:nvSpPr>
        <p:spPr>
          <a:xfrm>
            <a:off x="1210688" y="3054607"/>
            <a:ext cx="97706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כתוב/כתבי (בכל שקופית) רגע מתוק שחווית במחצית זו. </a:t>
            </a:r>
          </a:p>
        </p:txBody>
      </p:sp>
    </p:spTree>
    <p:extLst>
      <p:ext uri="{BB962C8B-B14F-4D97-AF65-F5344CB8AC3E}">
        <p14:creationId xmlns:p14="http://schemas.microsoft.com/office/powerpoint/2010/main" val="214592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BB61C814-9299-4669-B3C3-E6A28E3C9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563" y="1005185"/>
            <a:ext cx="4075662" cy="38190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734597" y="5215235"/>
            <a:ext cx="107228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מה גרם לי </a:t>
            </a:r>
            <a:r>
              <a:rPr lang="he-IL" sz="7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לחייך</a:t>
            </a:r>
            <a:r>
              <a:rPr lang="he-IL" sz="7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במחצית זו?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2C68994-EF38-4056-8B4D-9B7CF6D97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1500" y="3855443"/>
            <a:ext cx="2215326" cy="135852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A627A27-D9BF-415A-A8D4-BD589BA5B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356" y="2070473"/>
            <a:ext cx="2215326" cy="135852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D49E3E9-5358-4AB2-8240-F0CFA358E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3900" y="325921"/>
            <a:ext cx="2215326" cy="13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04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1143023" y="220325"/>
            <a:ext cx="1030602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באיזה תחום אני </a:t>
            </a:r>
            <a:r>
              <a:rPr lang="he-IL" sz="8800" b="0" cap="none" spc="0" dirty="0" err="1">
                <a:ln w="0"/>
                <a:solidFill>
                  <a:srgbClr val="D3BE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טייגר</a:t>
            </a:r>
            <a:r>
              <a:rPr lang="he-IL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2F2D3AA-BEF3-45CE-BC9C-6AEA199BE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668" y="2151358"/>
            <a:ext cx="4170386" cy="3907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5AC57859-9DBB-469B-B35A-6EDDCF699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5" b="100000" l="9649" r="8991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8100" y="3712221"/>
            <a:ext cx="3189070" cy="309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7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31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202909" y="374986"/>
            <a:ext cx="1151950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רגע מהנה </a:t>
            </a: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וכייפי</a:t>
            </a:r>
            <a:r>
              <a:rPr lang="he-IL" sz="6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שחוויתי במחצית זו....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3CA751B-BF70-4F75-ACFB-01F957588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70" y="2051766"/>
            <a:ext cx="5371580" cy="6518635"/>
          </a:xfrm>
          <a:prstGeom prst="rect">
            <a:avLst/>
          </a:prstGeom>
        </p:spPr>
      </p:pic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D791AFEB-021B-4820-B530-77E219EEC5F6}"/>
              </a:ext>
            </a:extLst>
          </p:cNvPr>
          <p:cNvCxnSpPr/>
          <p:nvPr/>
        </p:nvCxnSpPr>
        <p:spPr>
          <a:xfrm flipH="1">
            <a:off x="1381125" y="2808814"/>
            <a:ext cx="609600" cy="205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CB09C479-3237-48C5-91DF-7ED8608A3E84}"/>
              </a:ext>
            </a:extLst>
          </p:cNvPr>
          <p:cNvCxnSpPr>
            <a:cxnSpLocks/>
          </p:cNvCxnSpPr>
          <p:nvPr/>
        </p:nvCxnSpPr>
        <p:spPr>
          <a:xfrm>
            <a:off x="1037964" y="2808814"/>
            <a:ext cx="523875" cy="205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B335B959-887A-42F3-BD6E-8A0EA492BC70}"/>
              </a:ext>
            </a:extLst>
          </p:cNvPr>
          <p:cNvCxnSpPr>
            <a:cxnSpLocks/>
          </p:cNvCxnSpPr>
          <p:nvPr/>
        </p:nvCxnSpPr>
        <p:spPr>
          <a:xfrm>
            <a:off x="1482995" y="2868085"/>
            <a:ext cx="0" cy="19981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תמונה 5">
            <a:extLst>
              <a:ext uri="{FF2B5EF4-FFF2-40B4-BE49-F238E27FC236}">
                <a16:creationId xmlns:a16="http://schemas.microsoft.com/office/drawing/2014/main" id="{C2803C3C-31A1-4C67-89B4-C0BCC8474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620" y="1390649"/>
            <a:ext cx="2200559" cy="220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61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9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1326236" y="5573197"/>
            <a:ext cx="98908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באיזה </a:t>
            </a:r>
            <a:r>
              <a:rPr lang="he-IL" sz="6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תחום אני זקוק </a:t>
            </a:r>
            <a:r>
              <a:rPr lang="he-IL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לפס</a:t>
            </a:r>
            <a:r>
              <a:rPr lang="he-IL" sz="6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ק זמן</a:t>
            </a:r>
            <a:r>
              <a:rPr lang="he-IL" sz="6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1CE587A7-7C62-4E19-983C-426BEE759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911" y="1284803"/>
            <a:ext cx="4986578" cy="6286841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CD915D21-B3A5-4324-BE4C-3A056ED94FE5}"/>
              </a:ext>
            </a:extLst>
          </p:cNvPr>
          <p:cNvSpPr txBox="1"/>
          <p:nvPr/>
        </p:nvSpPr>
        <p:spPr>
          <a:xfrm>
            <a:off x="-1721764" y="843677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400" dirty="0">
                <a:solidFill>
                  <a:srgbClr val="FF0000"/>
                </a:solidFill>
              </a:rPr>
              <a:t>לקחת פסק זמן ולא לחשוב</a:t>
            </a:r>
          </a:p>
          <a:p>
            <a:r>
              <a:rPr lang="he-IL" sz="2400" dirty="0">
                <a:solidFill>
                  <a:srgbClr val="FF0000"/>
                </a:solidFill>
              </a:rPr>
              <a:t>לשבת מול הים ולא לדאוג</a:t>
            </a:r>
          </a:p>
          <a:p>
            <a:r>
              <a:rPr lang="he-IL" sz="2400" dirty="0">
                <a:solidFill>
                  <a:srgbClr val="FF0000"/>
                </a:solidFill>
              </a:rPr>
              <a:t>לתת לראש לנוח מהפיצוצים</a:t>
            </a:r>
          </a:p>
          <a:p>
            <a:r>
              <a:rPr lang="he-IL" sz="2400" dirty="0">
                <a:solidFill>
                  <a:srgbClr val="FF0000"/>
                </a:solidFill>
              </a:rPr>
              <a:t>לתת ללב לנוח מהלחצים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51FB59B-1D88-4916-B83F-2E71898495B6}"/>
              </a:ext>
            </a:extLst>
          </p:cNvPr>
          <p:cNvSpPr txBox="1"/>
          <p:nvPr/>
        </p:nvSpPr>
        <p:spPr>
          <a:xfrm>
            <a:off x="-1721764" y="2998054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4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אולי זה רק משבר קטן וזה חולף</a:t>
            </a:r>
            <a:br>
              <a:rPr lang="he-IL" sz="2400" dirty="0">
                <a:solidFill>
                  <a:srgbClr val="FF0000"/>
                </a:solidFill>
              </a:rPr>
            </a:br>
            <a:r>
              <a:rPr lang="he-IL" sz="240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אולי פשוט אני נהייתי קצת עייף</a:t>
            </a:r>
            <a:endParaRPr lang="he-IL" sz="2400" dirty="0">
              <a:solidFill>
                <a:srgbClr val="FF0000"/>
              </a:solidFill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A6A9EB45-CA9D-4F2A-89EC-89EEF41A8D17}"/>
              </a:ext>
            </a:extLst>
          </p:cNvPr>
          <p:cNvSpPr txBox="1"/>
          <p:nvPr/>
        </p:nvSpPr>
        <p:spPr>
          <a:xfrm>
            <a:off x="-590670" y="5342364"/>
            <a:ext cx="9301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https://youtu.be/Uw4zU-fHpx0</a:t>
            </a:r>
            <a:endParaRPr lang="he-IL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2934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3C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608834" y="361237"/>
            <a:ext cx="111267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מהם מקורות </a:t>
            </a:r>
            <a:r>
              <a:rPr lang="he-IL" sz="8000" b="0" cap="none" spc="0" dirty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האנרגיה</a:t>
            </a:r>
            <a:r>
              <a:rPr lang="he-IL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שלי?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F37BF89-F79E-462E-B8B9-E016BB77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38" y="1894972"/>
            <a:ext cx="4834362" cy="6157588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F19F6AA-C7C5-46D5-93D1-E2B8965B2463}"/>
              </a:ext>
            </a:extLst>
          </p:cNvPr>
          <p:cNvSpPr/>
          <p:nvPr/>
        </p:nvSpPr>
        <p:spPr>
          <a:xfrm rot="19034628">
            <a:off x="8822050" y="2422077"/>
            <a:ext cx="19143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חברים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BF27B4CA-8ADF-4A93-9F5D-044AE80092EE}"/>
              </a:ext>
            </a:extLst>
          </p:cNvPr>
          <p:cNvSpPr/>
          <p:nvPr/>
        </p:nvSpPr>
        <p:spPr>
          <a:xfrm rot="2734611">
            <a:off x="9913616" y="3786482"/>
            <a:ext cx="2292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rgbClr val="C47F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משפחה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EBB9268F-C4C6-4BFF-868A-D695F4F6F3E6}"/>
              </a:ext>
            </a:extLst>
          </p:cNvPr>
          <p:cNvSpPr/>
          <p:nvPr/>
        </p:nvSpPr>
        <p:spPr>
          <a:xfrm rot="18905948">
            <a:off x="8328156" y="4333321"/>
            <a:ext cx="20345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rgbClr val="26B0F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חוזקות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4C478BE-2D26-491D-99B1-F2F7CBBB7471}"/>
              </a:ext>
            </a:extLst>
          </p:cNvPr>
          <p:cNvSpPr/>
          <p:nvPr/>
        </p:nvSpPr>
        <p:spPr>
          <a:xfrm rot="2752973">
            <a:off x="9850477" y="5413919"/>
            <a:ext cx="171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rgbClr val="F66B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מורים</a:t>
            </a:r>
          </a:p>
        </p:txBody>
      </p:sp>
    </p:spTree>
    <p:extLst>
      <p:ext uri="{BB962C8B-B14F-4D97-AF65-F5344CB8AC3E}">
        <p14:creationId xmlns:p14="http://schemas.microsoft.com/office/powerpoint/2010/main" val="412408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4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364313" y="5215235"/>
            <a:ext cx="1146339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במה </a:t>
            </a:r>
            <a:r>
              <a:rPr lang="he-IL" sz="7200" dirty="0">
                <a:ln w="0"/>
                <a:solidFill>
                  <a:srgbClr val="51A8D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הפתעתי</a:t>
            </a:r>
            <a:r>
              <a:rPr lang="he-IL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עצמי במחצית זו?</a:t>
            </a:r>
            <a:endParaRPr lang="he-IL" sz="72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AB43249-99D2-4290-AE7C-7F3ECF43D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427" y="845742"/>
            <a:ext cx="5321146" cy="6789049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E7B03B4-4E2C-4464-9DC8-F501B62FA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518" y="3429000"/>
            <a:ext cx="2476192" cy="2295525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9D5A17E-448F-4B47-A6B3-61064D221CB4}"/>
              </a:ext>
            </a:extLst>
          </p:cNvPr>
          <p:cNvSpPr txBox="1"/>
          <p:nvPr/>
        </p:nvSpPr>
        <p:spPr>
          <a:xfrm>
            <a:off x="2584373" y="150048"/>
            <a:ext cx="617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https://youtu.be/acVtcvrrt54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274073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1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BFCF06F-35FD-424E-934F-2A6800B8605E}"/>
              </a:ext>
            </a:extLst>
          </p:cNvPr>
          <p:cNvSpPr/>
          <p:nvPr/>
        </p:nvSpPr>
        <p:spPr>
          <a:xfrm>
            <a:off x="798499" y="509885"/>
            <a:ext cx="1080456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מהן החוזקות בעזרתן אצליח לטפס </a:t>
            </a:r>
            <a:r>
              <a:rPr lang="he-IL" sz="4800" dirty="0">
                <a:ln w="0"/>
                <a:solidFill>
                  <a:srgbClr val="B2884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לאוורסט</a:t>
            </a:r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he-IL" sz="4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5BD3A59-FC88-4F17-BDBD-F8A30365C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563" y="1793290"/>
            <a:ext cx="5369693" cy="671211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AB3A106-CD5A-4DE6-A4EA-87F86CB3C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30" y="4027298"/>
            <a:ext cx="2755516" cy="25782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89513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A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9259AB4F-60E0-4010-AC67-CC73A679D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1816139"/>
            <a:ext cx="5410847" cy="6788676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1B04508A-B91F-471F-8A87-AE1653BF1ABC}"/>
              </a:ext>
            </a:extLst>
          </p:cNvPr>
          <p:cNvSpPr txBox="1"/>
          <p:nvPr/>
        </p:nvSpPr>
        <p:spPr>
          <a:xfrm>
            <a:off x="114300" y="308014"/>
            <a:ext cx="11811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6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דמות </a:t>
            </a:r>
            <a:r>
              <a:rPr kumimoji="0" lang="he-IL" sz="6000" b="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שהיתה</a:t>
            </a:r>
            <a:r>
              <a:rPr kumimoji="0" lang="he-IL" sz="6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 לי קליק איתה במחצית זו</a:t>
            </a:r>
            <a:endParaRPr lang="he-IL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56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4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69D9976A-2222-4A61-8BC2-505963D39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894" y="2333561"/>
            <a:ext cx="5262597" cy="6830178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0CC7748-118D-4E06-B5A0-307F789DCBBE}"/>
              </a:ext>
            </a:extLst>
          </p:cNvPr>
          <p:cNvSpPr txBox="1"/>
          <p:nvPr/>
        </p:nvSpPr>
        <p:spPr>
          <a:xfrm>
            <a:off x="238125" y="215890"/>
            <a:ext cx="118491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כשמשהו לא הלך לי </a:t>
            </a: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פרפקט</a:t>
            </a: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,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E002349-8BA5-497C-BCFD-3B1385A2BA45}"/>
              </a:ext>
            </a:extLst>
          </p:cNvPr>
          <p:cNvSpPr txBox="1"/>
          <p:nvPr/>
        </p:nvSpPr>
        <p:spPr>
          <a:xfrm>
            <a:off x="2438400" y="1041800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למי פניתי לעזרה?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CF03DCB5-F976-490C-944E-3433BA0EF7A2}"/>
              </a:ext>
            </a:extLst>
          </p:cNvPr>
          <p:cNvSpPr txBox="1"/>
          <p:nvPr/>
        </p:nvSpPr>
        <p:spPr>
          <a:xfrm rot="2030590">
            <a:off x="9468818" y="2549932"/>
            <a:ext cx="2424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אחות</a:t>
            </a:r>
            <a:endParaRPr lang="he-IL" dirty="0">
              <a:solidFill>
                <a:srgbClr val="92D050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1B1B72D-8ED1-4E76-A78B-B02B67338193}"/>
              </a:ext>
            </a:extLst>
          </p:cNvPr>
          <p:cNvSpPr txBox="1"/>
          <p:nvPr/>
        </p:nvSpPr>
        <p:spPr>
          <a:xfrm rot="18112556">
            <a:off x="8552643" y="4189450"/>
            <a:ext cx="2424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אבא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406D5C8E-409C-48E4-AA18-6FFD3BFEBEC5}"/>
              </a:ext>
            </a:extLst>
          </p:cNvPr>
          <p:cNvSpPr txBox="1"/>
          <p:nvPr/>
        </p:nvSpPr>
        <p:spPr>
          <a:xfrm rot="1850323">
            <a:off x="9731567" y="4421453"/>
            <a:ext cx="2424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אמא</a:t>
            </a:r>
            <a:endParaRPr lang="he-IL" dirty="0">
              <a:solidFill>
                <a:srgbClr val="00B0F0"/>
              </a:solidFill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88437A90-7078-4F7B-A975-6AF0E1EACE51}"/>
              </a:ext>
            </a:extLst>
          </p:cNvPr>
          <p:cNvSpPr txBox="1"/>
          <p:nvPr/>
        </p:nvSpPr>
        <p:spPr>
          <a:xfrm rot="1978468">
            <a:off x="1069941" y="2235333"/>
            <a:ext cx="2424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F66B6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חבר</a:t>
            </a:r>
            <a:endParaRPr lang="he-IL" dirty="0">
              <a:solidFill>
                <a:srgbClr val="F66B62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97D2B5BF-D3A3-4704-8F21-E62B000CB375}"/>
              </a:ext>
            </a:extLst>
          </p:cNvPr>
          <p:cNvSpPr txBox="1"/>
          <p:nvPr/>
        </p:nvSpPr>
        <p:spPr>
          <a:xfrm>
            <a:off x="813925" y="3746944"/>
            <a:ext cx="24240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מורה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D09F08D5-7E13-45CD-BD2C-FAF2D07668DC}"/>
              </a:ext>
            </a:extLst>
          </p:cNvPr>
          <p:cNvSpPr txBox="1"/>
          <p:nvPr/>
        </p:nvSpPr>
        <p:spPr>
          <a:xfrm rot="18649168">
            <a:off x="2035474" y="5148485"/>
            <a:ext cx="1819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7200" b="0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אח</a:t>
            </a:r>
            <a:endParaRPr lang="he-IL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08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0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0CC7748-118D-4E06-B5A0-307F789DCBBE}"/>
              </a:ext>
            </a:extLst>
          </p:cNvPr>
          <p:cNvSpPr txBox="1"/>
          <p:nvPr/>
        </p:nvSpPr>
        <p:spPr>
          <a:xfrm>
            <a:off x="171450" y="479655"/>
            <a:ext cx="118491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עם איזה </a:t>
            </a: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טעם</a:t>
            </a:r>
            <a:r>
              <a:rPr kumimoji="0" lang="he-IL" sz="6600" b="0" i="0" u="none" strike="noStrike" kern="1200" cap="none" spc="0" normalizeH="0" baseline="0" noProof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 אצא ממחצית זו?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99800C6-F22F-4C8E-9608-2A7C3A6A5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501" y="2103046"/>
            <a:ext cx="5360651" cy="6857640"/>
          </a:xfrm>
          <a:prstGeom prst="rect">
            <a:avLst/>
          </a:prstGeom>
        </p:spPr>
      </p:pic>
      <p:pic>
        <p:nvPicPr>
          <p:cNvPr id="8194" name="Picture 2" descr="האם צריך להנחיל מדיניות אימוג'י בחברה?">
            <a:extLst>
              <a:ext uri="{FF2B5EF4-FFF2-40B4-BE49-F238E27FC236}">
                <a16:creationId xmlns:a16="http://schemas.microsoft.com/office/drawing/2014/main" id="{4C33E807-CB4E-44E1-B844-80593BDBA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26" y="3219450"/>
            <a:ext cx="1764142" cy="176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האם צריך להנחיל מדיניות אימוג'י בחברה?">
            <a:extLst>
              <a:ext uri="{FF2B5EF4-FFF2-40B4-BE49-F238E27FC236}">
                <a16:creationId xmlns:a16="http://schemas.microsoft.com/office/drawing/2014/main" id="{F88E3FE0-C5A5-4A3B-92C6-917B00AE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093" y="1713492"/>
            <a:ext cx="1526016" cy="152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האם צריך להנחיל מדיניות אימוג'י בחברה?">
            <a:extLst>
              <a:ext uri="{FF2B5EF4-FFF2-40B4-BE49-F238E27FC236}">
                <a16:creationId xmlns:a16="http://schemas.microsoft.com/office/drawing/2014/main" id="{C48B8352-6723-4331-A589-A2A4582C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843" y="5109433"/>
            <a:ext cx="1526016" cy="152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13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וידאו 3">
            <a:extLst>
              <a:ext uri="{FF2B5EF4-FFF2-40B4-BE49-F238E27FC236}">
                <a16:creationId xmlns:a16="http://schemas.microsoft.com/office/drawing/2014/main" id="{142178A0-BC19-4D9C-85A9-705B3E2E4D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291E9A36-8E3E-4724-820C-54891E527B39}"/>
              </a:ext>
            </a:extLst>
          </p:cNvPr>
          <p:cNvSpPr/>
          <p:nvPr/>
        </p:nvSpPr>
        <p:spPr>
          <a:xfrm>
            <a:off x="891281" y="1724025"/>
            <a:ext cx="4004569" cy="386124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אליפסה 3">
            <a:extLst>
              <a:ext uri="{FF2B5EF4-FFF2-40B4-BE49-F238E27FC236}">
                <a16:creationId xmlns:a16="http://schemas.microsoft.com/office/drawing/2014/main" id="{EA430928-F689-4210-908A-BE6A73766A7D}"/>
              </a:ext>
            </a:extLst>
          </p:cNvPr>
          <p:cNvSpPr/>
          <p:nvPr/>
        </p:nvSpPr>
        <p:spPr>
          <a:xfrm>
            <a:off x="1157980" y="1962150"/>
            <a:ext cx="3471170" cy="3368794"/>
          </a:xfrm>
          <a:prstGeom prst="ellipse">
            <a:avLst/>
          </a:prstGeom>
          <a:solidFill>
            <a:srgbClr val="5FAD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57A9A50D-4548-4692-B793-9E5FC6DE9650}"/>
              </a:ext>
            </a:extLst>
          </p:cNvPr>
          <p:cNvSpPr/>
          <p:nvPr/>
        </p:nvSpPr>
        <p:spPr>
          <a:xfrm>
            <a:off x="1297556" y="2628698"/>
            <a:ext cx="30396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בהצלחה </a:t>
            </a:r>
          </a:p>
          <a:p>
            <a:pPr algn="ctr"/>
            <a:r>
              <a:rPr lang="he-IL" sz="5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במחצית ב'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8207FCFF-0D7C-40A7-AFA1-7AEF6FA1D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2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53625" y="3980039"/>
            <a:ext cx="1442346" cy="123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6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LeafVTI">
  <a:themeElements>
    <a:clrScheme name="AnalogousFromDarkSeedLeftStep">
      <a:dk1>
        <a:srgbClr val="000000"/>
      </a:dk1>
      <a:lt1>
        <a:srgbClr val="FFFFFF"/>
      </a:lt1>
      <a:dk2>
        <a:srgbClr val="1B2C30"/>
      </a:dk2>
      <a:lt2>
        <a:srgbClr val="F2F3F0"/>
      </a:lt2>
      <a:accent1>
        <a:srgbClr val="7D29E7"/>
      </a:accent1>
      <a:accent2>
        <a:srgbClr val="413DDC"/>
      </a:accent2>
      <a:accent3>
        <a:srgbClr val="2973E7"/>
      </a:accent3>
      <a:accent4>
        <a:srgbClr val="17B0D5"/>
      </a:accent4>
      <a:accent5>
        <a:srgbClr val="22C29E"/>
      </a:accent5>
      <a:accent6>
        <a:srgbClr val="16C655"/>
      </a:accent6>
      <a:hlink>
        <a:srgbClr val="339A95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174</Words>
  <Application>Microsoft Office PowerPoint</Application>
  <PresentationFormat>מסך רחב</PresentationFormat>
  <Paragraphs>42</Paragraphs>
  <Slides>14</Slides>
  <Notes>0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1" baseType="lpstr">
      <vt:lpstr>Aharoni</vt:lpstr>
      <vt:lpstr>Arial</vt:lpstr>
      <vt:lpstr>Avenir Next LT Pro</vt:lpstr>
      <vt:lpstr>Avenir Next LT Pro Light</vt:lpstr>
      <vt:lpstr>Rockwell Nova Light</vt:lpstr>
      <vt:lpstr>Wingdings</vt:lpstr>
      <vt:lpstr>LeafVTI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galilih55@gmail.com</dc:creator>
  <cp:lastModifiedBy>אליאל איצקוביץ</cp:lastModifiedBy>
  <cp:revision>35</cp:revision>
  <dcterms:created xsi:type="dcterms:W3CDTF">2021-01-13T21:45:09Z</dcterms:created>
  <dcterms:modified xsi:type="dcterms:W3CDTF">2021-01-18T12:23:12Z</dcterms:modified>
</cp:coreProperties>
</file>