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69" r:id="rId3"/>
    <p:sldId id="271" r:id="rId4"/>
    <p:sldId id="272" r:id="rId5"/>
    <p:sldId id="26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0" r:id="rId16"/>
    <p:sldId id="257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B5E91-8A6F-4F01-A57D-BBF2A0D5F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A32BF22-5111-43CF-99A9-0979B25BCA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5B2A072-561E-4670-AD53-DE8596F6C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EDBC6CE-8580-4759-B18C-B4B0CA344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69C5FD8-909E-4DC7-919F-61ED3BBE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8483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05A643A-AAE8-4526-A9AA-21743A061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8BDA033-AC3A-44ED-84E9-8DB497621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A69AC9F-5C44-43DF-9D6B-000CF6C07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FD3D9B7-17B8-4576-88A6-FCD7E358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A513B59-94DC-4ABE-91F6-E985BFEEA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9974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D118EB9-4235-4738-BFB2-0F19EAB93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E77DE23-E461-447A-A672-1D84A49DE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5990D0F-CA45-428D-9A6D-242694385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D78AD4D-D6A6-402D-B32B-F073B35B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A60A06A-1F22-4E6C-B6AA-DB8F37560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08338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FDA9B0-DA98-43CC-B19E-BCAF47062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46A6B3C-0BB4-4E1E-9DF9-B7BB3B10B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B1AA8FF-8087-4AA3-B255-CB96BCA4D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7C4031E-5EDB-4384-B78E-ABF25247F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FD1249C-5AEC-45E2-B261-974B843A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60CCDE8-B7C1-4BA4-9784-69D06C826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0837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3A35A2-D5B1-43C6-863B-077E62566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2675182-5C02-42BB-944B-B33D63B17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C0481C6-985F-4B03-8A76-FC3FAA57D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80DBBEF-A52F-422B-9101-A5B0F3723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C395F73-48D2-49BC-A539-E46547846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136C231-D6A2-4E46-9546-E69AD284C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2C9396D4-4E91-4A33-95E9-630FBEA46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81104ECD-F040-4DBA-B64F-1CBD58502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447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E776EB7-4BE6-4055-A9D1-56C1DEEA7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F7A1B84F-C1A2-4B51-AFFC-4E391A7FF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984CB92D-44EA-4A46-B92C-9EDA0B78D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3184D83-B885-486E-A910-EF48CA257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165475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CC8C4E6-32E9-4C2B-A581-02477DDDB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459E8F8B-38DC-454A-89D4-DB0374674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92D3780-3A04-49A0-A507-70C441732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41838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8E2A34A-5D42-45D5-8B77-C0EE2B563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E94D522-67B5-47B6-9451-FEA6CC9B3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E8C06D9-FEA3-4B70-82A3-FF82F04A4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0D8B4BF-0086-4EF1-9B37-ED986E24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1E6167A-72A2-4A3E-9278-EB33C1172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11BE42B-CCEC-4384-BE7B-163513FF9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630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F3D50F-8B04-4B0F-8AA2-E5877D1FA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29548A3-6714-4190-9E00-E7298C8A1C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7D39600-C91A-4477-9C58-6B5B820B9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036F5E6-81FE-42A4-AB1D-AA426FCFF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AB70FF7-AE24-4FF2-A43D-BFC08F8B1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396B509-B9D8-4DC8-B821-1F6CAA002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7425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7919285-46FE-4CF7-A4B0-04BC24821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FC465DEA-99A4-4187-9DD0-683AB55AA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7EBC016-DBEA-4C52-A471-F8E43D502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4FB65DD-6FAE-4106-AB61-84CA5351A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79FDA98-CC5F-415D-9642-EF5F03634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3606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FD21C3F-40F4-470C-A661-7C594158F9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89A12DC-9538-403C-9A10-094F3AB4F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E275F89-D801-4D4C-BBE3-24085B7BB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8E1F5C6-2E30-4718-8667-C9D7B2BF2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A797E55-AB29-4340-8AFA-3FE30548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7184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D85A02FD-64B4-418E-9C88-623EA85A7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48AA021D-A0ED-4D33-95C9-76E41E6A8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83C68A6-7193-492D-A388-8C0FF1074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11FCF-C404-42F9-A187-46AA9B038B34}" type="datetimeFigureOut">
              <a:rPr lang="he-IL" smtClean="0"/>
              <a:t>כ"א/טבת/תשפ"א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0ED95B8-82B5-4181-996F-091D3DB865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6F31946-9AF5-4744-8AD7-6ED956931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B47B8-D30D-459B-B0C5-8FECFFE533E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3806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youtube.com/watch?v=xdjB0Kk9V28&amp;feature=youtu.b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CF6C83B6-EABB-45E1-B0D1-F33E01991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5" y="661987"/>
            <a:ext cx="9810750" cy="1419225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C315C414-A3B0-4300-9BDA-F90C849E0D9B}"/>
              </a:ext>
            </a:extLst>
          </p:cNvPr>
          <p:cNvSpPr/>
          <p:nvPr/>
        </p:nvSpPr>
        <p:spPr>
          <a:xfrm>
            <a:off x="1473420" y="2447577"/>
            <a:ext cx="9902071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uttman Yad" panose="02010401010101010101" pitchFamily="2" charset="-79"/>
              </a:rPr>
              <a:t>המחצית הראשונה מסתיימת.</a:t>
            </a:r>
          </a:p>
          <a:p>
            <a:pPr algn="ctr"/>
            <a:r>
              <a:rPr lang="he-IL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uttman Yad" panose="02010401010101010101" pitchFamily="2" charset="-79"/>
              </a:rPr>
              <a:t>בבית ספרנו עוד מעט מחלקים תעודות וזו תקופה של בחינה</a:t>
            </a:r>
          </a:p>
          <a:p>
            <a:pPr algn="ctr"/>
            <a:r>
              <a:rPr lang="he-IL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uttman Yad" panose="02010401010101010101" pitchFamily="2" charset="-79"/>
              </a:rPr>
              <a:t>והערכת ההישגים שהיו לנו עד כה.</a:t>
            </a:r>
          </a:p>
          <a:p>
            <a:pPr algn="ctr"/>
            <a:r>
              <a:rPr lang="he-IL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uttman Yad" panose="02010401010101010101" pitchFamily="2" charset="-79"/>
              </a:rPr>
              <a:t>זו תקופה דרוכה ומתוחה בכל שנה ובעיקר בתקופת</a:t>
            </a:r>
          </a:p>
          <a:p>
            <a:pPr algn="ctr"/>
            <a:r>
              <a:rPr lang="he-IL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uttman Yad" panose="02010401010101010101" pitchFamily="2" charset="-79"/>
              </a:rPr>
              <a:t>קורונה, תקופה של שינויים רבים ולמידה היברידית.</a:t>
            </a:r>
            <a:endParaRPr lang="he-IL" sz="32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Guttman Yad" panose="02010401010101010101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26552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08BFC4-3480-4BCF-901E-D7EBC3103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425" y="355600"/>
            <a:ext cx="10515600" cy="1325563"/>
          </a:xfrm>
        </p:spPr>
        <p:txBody>
          <a:bodyPr/>
          <a:lstStyle/>
          <a:p>
            <a:r>
              <a:rPr lang="he-IL" dirty="0"/>
              <a:t>מהי מטרת התעודה לדעתכם?</a:t>
            </a: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711BC9DB-5A4C-4E57-BF6C-4DADAE8E64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172"/>
          <a:stretch/>
        </p:blipFill>
        <p:spPr>
          <a:xfrm>
            <a:off x="1061270" y="1681163"/>
            <a:ext cx="10279009" cy="3995738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9804CAB5-B782-4369-89A5-4FAE28CF6C06}"/>
              </a:ext>
            </a:extLst>
          </p:cNvPr>
          <p:cNvSpPr/>
          <p:nvPr/>
        </p:nvSpPr>
        <p:spPr>
          <a:xfrm>
            <a:off x="6529554" y="5559615"/>
            <a:ext cx="428194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2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ניתן להציע תשובות נוספות..</a:t>
            </a:r>
          </a:p>
        </p:txBody>
      </p:sp>
    </p:spTree>
    <p:extLst>
      <p:ext uri="{BB962C8B-B14F-4D97-AF65-F5344CB8AC3E}">
        <p14:creationId xmlns:p14="http://schemas.microsoft.com/office/powerpoint/2010/main" val="1775237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62363F63-31C1-4551-BD96-E4435BD71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12" y="1071562"/>
            <a:ext cx="11172825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03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A5EB9BDD-B475-4FCB-9E1A-633B39B22C65}"/>
              </a:ext>
            </a:extLst>
          </p:cNvPr>
          <p:cNvSpPr/>
          <p:nvPr/>
        </p:nvSpPr>
        <p:spPr>
          <a:xfrm>
            <a:off x="7464614" y="1783959"/>
            <a:ext cx="4087306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l" rtl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cap="none" spc="0">
                <a:ln w="13462">
                  <a:solidFill>
                    <a:schemeClr val="bg1"/>
                  </a:solidFill>
                  <a:prstDash val="solid"/>
                </a:ln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+mj-ea"/>
                <a:cs typeface="+mj-cs"/>
              </a:rPr>
              <a:t>אין אדם שלא רוצה להצליח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F52D433-6CE1-43BE-9544-B0ADC09678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" b="433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29499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D41C690E-7DF8-48B6-9781-2992B19E24BA}"/>
              </a:ext>
            </a:extLst>
          </p:cNvPr>
          <p:cNvSpPr/>
          <p:nvPr/>
        </p:nvSpPr>
        <p:spPr>
          <a:xfrm>
            <a:off x="1030588" y="818939"/>
            <a:ext cx="1066349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לפניכם ציטוטים על הקשר בין השקעת</a:t>
            </a:r>
          </a:p>
          <a:p>
            <a:pPr algn="ctr"/>
            <a:r>
              <a:rPr lang="he-I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מאמץ להצלחה:</a:t>
            </a:r>
            <a:endParaRPr lang="he-IL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4D265D2B-1F14-46AF-9E84-6AABE9D33E27}"/>
              </a:ext>
            </a:extLst>
          </p:cNvPr>
          <p:cNvSpPr/>
          <p:nvPr/>
        </p:nvSpPr>
        <p:spPr>
          <a:xfrm>
            <a:off x="1080053" y="2967335"/>
            <a:ext cx="10031913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he-IL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שאלות לדיון:</a:t>
            </a:r>
          </a:p>
          <a:p>
            <a:r>
              <a:rPr lang="he-IL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מה הדגש בכל אחת מהציטטות?</a:t>
            </a:r>
          </a:p>
          <a:p>
            <a:r>
              <a:rPr lang="he-IL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במה הן דומות/שונות?</a:t>
            </a:r>
          </a:p>
          <a:p>
            <a:r>
              <a:rPr lang="he-IL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האם אני מסכים או לא מסכים עם הציטטה?</a:t>
            </a:r>
          </a:p>
          <a:p>
            <a:r>
              <a:rPr lang="he-IL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האם הציטטות מעוררות בי רגש כגון: כעס/תקווה....?</a:t>
            </a:r>
          </a:p>
          <a:p>
            <a:r>
              <a:rPr lang="he-IL" sz="3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האם תמיד ניתן להצליח? במידה ולא מה הרווחנו מהתהליך?</a:t>
            </a:r>
          </a:p>
        </p:txBody>
      </p:sp>
    </p:spTree>
    <p:extLst>
      <p:ext uri="{BB962C8B-B14F-4D97-AF65-F5344CB8AC3E}">
        <p14:creationId xmlns:p14="http://schemas.microsoft.com/office/powerpoint/2010/main" val="3651762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751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D756E63-266F-4E17-9D8D-B6A62369C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141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E50BCB1-E971-48DA-AE91-C07D991BF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404" y="643467"/>
            <a:ext cx="798719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49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74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C414FE9-B443-4A6C-95AB-B9417B870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944" y="643467"/>
            <a:ext cx="8284112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44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C7C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9229EE0-3F0D-48CE-89FB-601898D5E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316" y="643467"/>
            <a:ext cx="810336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941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4C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B893D55-71DD-497A-862A-454D5B68F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6667" y="643467"/>
            <a:ext cx="79586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67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B6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F4FC08CF-26C0-440E-8D5E-1708208A1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590" y="643467"/>
            <a:ext cx="771081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829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F55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02BFB3E-7BC1-4099-8025-E5D8B9D47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7204" y="643467"/>
            <a:ext cx="773759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73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99461B3-C38A-4067-B91C-AC0CED936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0149" y="643467"/>
            <a:ext cx="779170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2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4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64871DC-519C-47B0-AAB2-6EB4312BD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-209550"/>
            <a:ext cx="8314764" cy="706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07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74DE19B-1CA7-4115-963A-81423A81E255}"/>
              </a:ext>
            </a:extLst>
          </p:cNvPr>
          <p:cNvSpPr txBox="1"/>
          <p:nvPr/>
        </p:nvSpPr>
        <p:spPr>
          <a:xfrm>
            <a:off x="3048000" y="310583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https://www.youtube.com/watch?v=xdjB0Kk9V28&amp;feature=youtu.be</a:t>
            </a:r>
            <a:endParaRPr lang="en-US" dirty="0"/>
          </a:p>
          <a:p>
            <a:endParaRPr lang="he-IL" dirty="0"/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C07375ED-BC02-40B7-81CA-71B3CEBAC2B4}"/>
              </a:ext>
            </a:extLst>
          </p:cNvPr>
          <p:cNvSpPr/>
          <p:nvPr/>
        </p:nvSpPr>
        <p:spPr>
          <a:xfrm>
            <a:off x="5294656" y="1555785"/>
            <a:ext cx="3555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צפו בסרטון:</a:t>
            </a:r>
            <a:endParaRPr lang="he-IL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8308813E-61A0-47CF-AD68-74C428229ED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201" b="50000"/>
          <a:stretch/>
        </p:blipFill>
        <p:spPr>
          <a:xfrm>
            <a:off x="647699" y="3895192"/>
            <a:ext cx="10715625" cy="94988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3657DE9D-2FA6-4A3F-96DA-2B8FF7855D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754"/>
          <a:stretch/>
        </p:blipFill>
        <p:spPr>
          <a:xfrm>
            <a:off x="738186" y="4845077"/>
            <a:ext cx="10534650" cy="1588835"/>
          </a:xfrm>
          <a:prstGeom prst="rect">
            <a:avLst/>
          </a:prstGeom>
        </p:spPr>
      </p:pic>
      <p:grpSp>
        <p:nvGrpSpPr>
          <p:cNvPr id="13" name="קבוצה 12">
            <a:extLst>
              <a:ext uri="{FF2B5EF4-FFF2-40B4-BE49-F238E27FC236}">
                <a16:creationId xmlns:a16="http://schemas.microsoft.com/office/drawing/2014/main" id="{14135E35-C922-4C4B-A626-6D2DB9170EC9}"/>
              </a:ext>
            </a:extLst>
          </p:cNvPr>
          <p:cNvGrpSpPr/>
          <p:nvPr/>
        </p:nvGrpSpPr>
        <p:grpSpPr>
          <a:xfrm>
            <a:off x="647699" y="3952432"/>
            <a:ext cx="10715625" cy="2538720"/>
            <a:chOff x="647699" y="3952432"/>
            <a:chExt cx="10715625" cy="2538720"/>
          </a:xfrm>
        </p:grpSpPr>
        <p:pic>
          <p:nvPicPr>
            <p:cNvPr id="11" name="תמונה 10">
              <a:extLst>
                <a:ext uri="{FF2B5EF4-FFF2-40B4-BE49-F238E27FC236}">
                  <a16:creationId xmlns:a16="http://schemas.microsoft.com/office/drawing/2014/main" id="{06E06D15-53EB-475B-832B-9DF6ABD161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3201" b="50000"/>
            <a:stretch/>
          </p:blipFill>
          <p:spPr>
            <a:xfrm>
              <a:off x="647699" y="3952432"/>
              <a:ext cx="10715625" cy="949885"/>
            </a:xfrm>
            <a:prstGeom prst="rect">
              <a:avLst/>
            </a:prstGeom>
          </p:spPr>
        </p:pic>
        <p:pic>
          <p:nvPicPr>
            <p:cNvPr id="12" name="תמונה 11">
              <a:extLst>
                <a:ext uri="{FF2B5EF4-FFF2-40B4-BE49-F238E27FC236}">
                  <a16:creationId xmlns:a16="http://schemas.microsoft.com/office/drawing/2014/main" id="{4A16ACF9-28E9-4ECF-8B49-D531BCFCAA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5754"/>
            <a:stretch/>
          </p:blipFill>
          <p:spPr>
            <a:xfrm>
              <a:off x="738186" y="4902317"/>
              <a:ext cx="10534650" cy="15888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6193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7845966-6EFC-468A-9CC7-BAB4B9585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54372" y="0"/>
            <a:ext cx="9483256" cy="6858000"/>
          </a:xfrm>
          <a:prstGeom prst="rect">
            <a:avLst/>
          </a:prstGeom>
          <a:solidFill>
            <a:srgbClr val="5437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5554383-98AF-4A47-BB65-705FAAA4B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bg1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2000"/>
                  </a:schemeClr>
                </a:gs>
                <a:gs pos="100000">
                  <a:schemeClr val="bg2">
                    <a:lumMod val="87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030F908A-DAC9-493B-ABC7-62A5B8D01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4634" y="463395"/>
            <a:ext cx="4863591" cy="593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822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130</Words>
  <Application>Microsoft Office PowerPoint</Application>
  <PresentationFormat>מסך רחב</PresentationFormat>
  <Paragraphs>18</Paragraphs>
  <Slides>16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Guttman Yad</vt:lpstr>
      <vt:lpstr>ערכת נושא Office</vt:lpstr>
      <vt:lpstr>מצגת של PowerPoint‏</vt:lpstr>
      <vt:lpstr>מהי מטרת התעודה לדעתכם?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אליאל איצקוביץ</dc:creator>
  <cp:lastModifiedBy>אליאל איצקוביץ</cp:lastModifiedBy>
  <cp:revision>1</cp:revision>
  <dcterms:created xsi:type="dcterms:W3CDTF">2021-01-05T13:10:56Z</dcterms:created>
  <dcterms:modified xsi:type="dcterms:W3CDTF">2021-01-05T13:12:43Z</dcterms:modified>
</cp:coreProperties>
</file>