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8" r:id="rId3"/>
    <p:sldId id="260" r:id="rId4"/>
    <p:sldId id="263" r:id="rId5"/>
    <p:sldId id="259" r:id="rId6"/>
    <p:sldId id="261" r:id="rId7"/>
    <p:sldId id="262" r:id="rId8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394" autoAdjust="0"/>
    <p:restoredTop sz="94660"/>
  </p:normalViewPr>
  <p:slideViewPr>
    <p:cSldViewPr snapToGrid="0">
      <p:cViewPr>
        <p:scale>
          <a:sx n="75" d="100"/>
          <a:sy n="75" d="100"/>
        </p:scale>
        <p:origin x="1176" y="2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2AB9805-20D4-4DFB-83B1-DA906A7591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807B096C-F685-4F67-8E56-FC9AC1AEF7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FC816C4-F1C9-4C50-81DF-D12BBDA7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C74A4-A32C-49CE-8280-762E598B5254}" type="datetimeFigureOut">
              <a:rPr lang="he-IL" smtClean="0"/>
              <a:t>כ"ז/שבט/תשפ"ב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8F34D0D-831E-4425-AC7D-267DB2D20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58C110A-9A4B-47BF-BFF8-FF6BBFE52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0F715-D7BF-4437-8E1B-BCE18FA1F73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42084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24E0F2C-03D8-446E-A0A9-B24CA078F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C6797E6-20CA-4E95-9D52-A31D3ED86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659C06E-B640-429F-89F6-DF222C654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C74A4-A32C-49CE-8280-762E598B5254}" type="datetimeFigureOut">
              <a:rPr lang="he-IL" smtClean="0"/>
              <a:t>כ"ז/שבט/תשפ"ב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B1CD4166-FA01-4477-BE82-8CF6292D5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30DC1DB-4D48-4CEB-B910-45CA2F8FA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0F715-D7BF-4437-8E1B-BCE18FA1F73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72304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1690C71-79C1-45AB-BF9D-CE011C1FD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18F69F6-26BA-4624-94D0-0960C44FC8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0A28E1F-B825-4C75-9D2A-366446137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C74A4-A32C-49CE-8280-762E598B5254}" type="datetimeFigureOut">
              <a:rPr lang="he-IL" smtClean="0"/>
              <a:t>כ"ז/שבט/תשפ"ב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09061D8-45F9-4D05-BCD1-BE56AE02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16093E5-CABE-48E3-81A4-BCD1A6EF3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0F715-D7BF-4437-8E1B-BCE18FA1F73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90188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F07A821-68A0-4667-9B8E-90D1CBDA4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85D5E2C-865D-41FE-9A54-653B37F942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01E930C2-BFAB-45C7-946D-241A034069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6363F218-2658-4CD0-8A92-FB5C73AD2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C74A4-A32C-49CE-8280-762E598B5254}" type="datetimeFigureOut">
              <a:rPr lang="he-IL" smtClean="0"/>
              <a:t>כ"ז/שבט/תשפ"ב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39F5CBE4-803A-4CB7-9932-C3F3992BD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40F13BA9-FD18-4312-B579-E8003613F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0F715-D7BF-4437-8E1B-BCE18FA1F73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9571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56D6311-CF84-477C-BE6D-C064B4B29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6C88E1D9-D0E8-4694-9DAD-C067A933B3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0541D922-DBF2-453E-9D0A-D6A39CFBB0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871B65CD-07ED-42DF-B047-CF9ECB0025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9E88CD20-F469-4772-A2BE-A32ABA3AC7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7449F6BA-F1B7-49DF-AD49-9E957E2B5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C74A4-A32C-49CE-8280-762E598B5254}" type="datetimeFigureOut">
              <a:rPr lang="he-IL" smtClean="0"/>
              <a:t>כ"ז/שבט/תשפ"ב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86098DFC-0433-4FF3-8F1C-4FCE1F2EE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92490AD3-2967-4DA8-9F73-1474744AA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0F715-D7BF-4437-8E1B-BCE18FA1F73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44893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5BBFED9-B803-45DA-A5D4-5003ADAA2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F6A7355F-A1C3-4EB6-8616-734D7994C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C74A4-A32C-49CE-8280-762E598B5254}" type="datetimeFigureOut">
              <a:rPr lang="he-IL" smtClean="0"/>
              <a:t>כ"ז/שבט/תשפ"ב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F010F121-A4A4-4C04-A56D-057EE1610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F040FB41-5875-460C-8A52-EFFAC9C4A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0F715-D7BF-4437-8E1B-BCE18FA1F73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58225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8A39979B-BFA1-4762-A304-73EE5D58E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C74A4-A32C-49CE-8280-762E598B5254}" type="datetimeFigureOut">
              <a:rPr lang="he-IL" smtClean="0"/>
              <a:t>כ"ז/שבט/תשפ"ב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00AEDA5D-8DE6-408C-A6FC-7F394D29A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920DB0F-E610-4603-9826-9EE28AE6C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0F715-D7BF-4437-8E1B-BCE18FA1F73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91792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0EECF9F-AE08-430A-967D-5FA733D45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7D3AFCF-254B-435F-A688-84672C4B0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1EBF09FF-F353-4D7D-9A89-696C86ADF3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286211E2-1043-4B9B-A380-7A13B7EA8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C74A4-A32C-49CE-8280-762E598B5254}" type="datetimeFigureOut">
              <a:rPr lang="he-IL" smtClean="0"/>
              <a:t>כ"ז/שבט/תשפ"ב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E4B04756-EBDF-44C2-AA87-D1EFF8DAB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60B7A8E0-9CFE-467B-9891-C5F546495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0F715-D7BF-4437-8E1B-BCE18FA1F73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15998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8664476-F348-413C-8E9B-3B86E9C06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EA2B3DCB-3ADD-4AB7-A998-E94EF3FDCB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4052A0D9-2553-4820-BF11-115CE8111B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86626DC2-F0AC-45FF-A4E2-B3B61C25B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C74A4-A32C-49CE-8280-762E598B5254}" type="datetimeFigureOut">
              <a:rPr lang="he-IL" smtClean="0"/>
              <a:t>כ"ז/שבט/תשפ"ב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BC51FA49-CC89-4A28-8A72-3848D1C2C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A152D857-66F3-4272-B74C-20868617E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0F715-D7BF-4437-8E1B-BCE18FA1F73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00764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596D47B-512A-4280-9DFC-67E190121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4F4A7CD1-08DF-452A-B38F-44D1722E91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41F4AE5-6964-4116-84F4-44EC2F6E4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C74A4-A32C-49CE-8280-762E598B5254}" type="datetimeFigureOut">
              <a:rPr lang="he-IL" smtClean="0"/>
              <a:t>כ"ז/שבט/תשפ"ב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4102B17-8A9E-4F9E-9262-B2FA87A54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34092D1-D04A-4746-96D2-34281C194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0F715-D7BF-4437-8E1B-BCE18FA1F73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81610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A57928A5-33CD-4481-9314-7DFD2422F3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4FE19BFA-738B-48DF-A581-E924E8AA09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54056F4-9084-467A-AE9D-6BFC1A9BA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C74A4-A32C-49CE-8280-762E598B5254}" type="datetimeFigureOut">
              <a:rPr lang="he-IL" smtClean="0"/>
              <a:t>כ"ז/שבט/תשפ"ב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A24C829-8635-4B5D-9FB6-EF28C350E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28E2E4F-621E-47DA-A5F3-B6955CF19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0F715-D7BF-4437-8E1B-BCE18FA1F73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0213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CA1F68F2-A641-41DF-ADCA-F6902116C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8D64387D-E129-4A93-AA74-176330F1FA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051BFB6-C5BF-414D-AEA2-482DCAEDC6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C74A4-A32C-49CE-8280-762E598B5254}" type="datetimeFigureOut">
              <a:rPr lang="he-IL" smtClean="0"/>
              <a:t>כ"ז/שבט/תשפ"ב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42830B3-9B08-4545-809F-35492F527F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594F830-8AF1-4A5C-BE3E-3C2F717A09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0F715-D7BF-4437-8E1B-BCE18FA1F73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59625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JhycXOQobk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ordwall.net/play/10633/981/895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youtu.be/9JHDCngGnMM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3E33881B-513E-4CC5-AA92-04614EB87E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75" y="1657350"/>
            <a:ext cx="8134350" cy="1276350"/>
          </a:xfrm>
          <a:prstGeom prst="rect">
            <a:avLst/>
          </a:prstGeo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F40444AA-022C-4153-8B3E-3EB18C801D27}"/>
              </a:ext>
            </a:extLst>
          </p:cNvPr>
          <p:cNvSpPr/>
          <p:nvPr/>
        </p:nvSpPr>
        <p:spPr>
          <a:xfrm>
            <a:off x="4266011" y="3073867"/>
            <a:ext cx="36599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יום המשפחה</a:t>
            </a:r>
            <a:endParaRPr lang="he-IL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74F2686F-CB84-443A-AC26-B894D88A4D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7150" y="4200495"/>
            <a:ext cx="3945846" cy="1972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924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B63ABE4D-CE04-4A15-9F88-5A4AB783DD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" b="46590"/>
          <a:stretch/>
        </p:blipFill>
        <p:spPr>
          <a:xfrm>
            <a:off x="2660502" y="209303"/>
            <a:ext cx="6625021" cy="2411977"/>
          </a:xfrm>
          <a:prstGeom prst="rect">
            <a:avLst/>
          </a:prstGeom>
          <a:ln>
            <a:noFill/>
          </a:ln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AF1366A7-0338-43DF-803D-18D7847F32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253"/>
          <a:stretch/>
        </p:blipFill>
        <p:spPr>
          <a:xfrm>
            <a:off x="77786" y="3425658"/>
            <a:ext cx="11790451" cy="216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488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2752D7DC-4303-4744-B810-7593EC4FD8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5604" y="641867"/>
            <a:ext cx="8047453" cy="2463506"/>
          </a:xfrm>
          <a:prstGeom prst="rect">
            <a:avLst/>
          </a:prstGeo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9FE6F298-B162-4BAF-B7B5-C74D307B6403}"/>
              </a:ext>
            </a:extLst>
          </p:cNvPr>
          <p:cNvSpPr/>
          <p:nvPr/>
        </p:nvSpPr>
        <p:spPr>
          <a:xfrm>
            <a:off x="7479849" y="23244"/>
            <a:ext cx="27414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יום האם..</a:t>
            </a: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125CACEB-C6F0-47B8-AEA0-B0CF4DBC2C2D}"/>
              </a:ext>
            </a:extLst>
          </p:cNvPr>
          <p:cNvSpPr/>
          <p:nvPr/>
        </p:nvSpPr>
        <p:spPr>
          <a:xfrm>
            <a:off x="7737824" y="2808733"/>
            <a:ext cx="260840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32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הקשיבו לשיר...</a:t>
            </a:r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5CA4849F-5510-4F01-92A2-EB79BD4333F9}"/>
              </a:ext>
            </a:extLst>
          </p:cNvPr>
          <p:cNvSpPr txBox="1"/>
          <p:nvPr/>
        </p:nvSpPr>
        <p:spPr>
          <a:xfrm>
            <a:off x="4126785" y="3393508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https://www.youtube.com/watch?v=dJhycXOQobk</a:t>
            </a:r>
            <a:endParaRPr lang="en-US" dirty="0"/>
          </a:p>
          <a:p>
            <a:endParaRPr lang="he-IL" dirty="0"/>
          </a:p>
        </p:txBody>
      </p:sp>
      <p:pic>
        <p:nvPicPr>
          <p:cNvPr id="11" name="תמונה 10">
            <a:extLst>
              <a:ext uri="{FF2B5EF4-FFF2-40B4-BE49-F238E27FC236}">
                <a16:creationId xmlns:a16="http://schemas.microsoft.com/office/drawing/2014/main" id="{65BB08A7-2E9C-45D5-B6FB-1889F41326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5604" y="4039839"/>
            <a:ext cx="7710627" cy="2631126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9BEB2713-E21A-4517-AD82-325DED2C0A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61975"/>
            <a:ext cx="2857500" cy="1600200"/>
          </a:xfrm>
          <a:prstGeom prst="rect">
            <a:avLst/>
          </a:prstGeom>
        </p:spPr>
      </p:pic>
      <p:sp>
        <p:nvSpPr>
          <p:cNvPr id="13" name="מלבן 12">
            <a:extLst>
              <a:ext uri="{FF2B5EF4-FFF2-40B4-BE49-F238E27FC236}">
                <a16:creationId xmlns:a16="http://schemas.microsoft.com/office/drawing/2014/main" id="{ABE21397-2F0F-45C5-B173-422F7F7AFD05}"/>
              </a:ext>
            </a:extLst>
          </p:cNvPr>
          <p:cNvSpPr/>
          <p:nvPr/>
        </p:nvSpPr>
        <p:spPr>
          <a:xfrm>
            <a:off x="571500" y="1704513"/>
            <a:ext cx="1524000" cy="26716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4" name="תמונה 13">
            <a:extLst>
              <a:ext uri="{FF2B5EF4-FFF2-40B4-BE49-F238E27FC236}">
                <a16:creationId xmlns:a16="http://schemas.microsoft.com/office/drawing/2014/main" id="{47494D8B-99E2-41CB-85C9-5B4790B987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829" y="2464701"/>
            <a:ext cx="2811881" cy="14718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11235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7AFAF8F9-2614-45B1-9E10-5528AB46CF3B}"/>
              </a:ext>
            </a:extLst>
          </p:cNvPr>
          <p:cNvSpPr txBox="1"/>
          <p:nvPr/>
        </p:nvSpPr>
        <p:spPr>
          <a:xfrm>
            <a:off x="7208667" y="474345"/>
            <a:ext cx="3992731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b="1" i="0" dirty="0">
                <a:effectLst/>
                <a:latin typeface="arial" panose="020B0604020202020204" pitchFamily="34" charset="0"/>
              </a:rPr>
              <a:t>משפחות</a:t>
            </a:r>
            <a:br>
              <a:rPr lang="he-IL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מאת: אלה כנען</a:t>
            </a:r>
            <a:b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b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עולמנו מלא במשפחות כה רבות ,</a:t>
            </a:r>
            <a:b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מכל המינים ומכל הצורות.</a:t>
            </a:r>
            <a:b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b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יש משפחות של אמא ואבא וכמה ילדים,</a:t>
            </a:r>
            <a:b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יש משפחות של ילד אחד וזוג הורים.</a:t>
            </a:r>
            <a:b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יש משפחות גדולות עם סבים וסבתות,</a:t>
            </a:r>
            <a:b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יש משפחות עם הרבה דודים ודודות.</a:t>
            </a:r>
            <a:b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b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יש משפחות שיש רק סבא אחד,</a:t>
            </a:r>
            <a:b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או סבתא</a:t>
            </a:r>
            <a:b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או דודה</a:t>
            </a:r>
            <a:b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או ידיד מיוחד.</a:t>
            </a:r>
            <a:b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b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יש משפחות שיש בהן רק הורה אחד,</a:t>
            </a:r>
            <a:b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שאוהב כפול ופעמים ובאופן מיוחד,</a:t>
            </a:r>
            <a:b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ולפעמים זוהי אם, לפעמים זהו אב,</a:t>
            </a:r>
            <a:b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גם במשפחה מצומצמת כל ילד נאהב.</a:t>
            </a:r>
            <a:b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he-IL" dirty="0"/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23E86DB4-154E-4450-8180-4A7BC37029F5}"/>
              </a:ext>
            </a:extLst>
          </p:cNvPr>
          <p:cNvSpPr txBox="1"/>
          <p:nvPr/>
        </p:nvSpPr>
        <p:spPr>
          <a:xfrm>
            <a:off x="-814527" y="810412"/>
            <a:ext cx="609452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יש משפחות של שתי אמהות ,</a:t>
            </a:r>
            <a:b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יש אמא וסבתא ולפעמים יש דודות.</a:t>
            </a:r>
            <a:b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יש משפחות של שני אבות,</a:t>
            </a:r>
            <a:b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או של אב ושל דוד,</a:t>
            </a:r>
            <a:b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ולפעמים זה נראה מסובך עד מאוד.</a:t>
            </a:r>
            <a:b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b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עולמנו מלא במשפחות כה רבות,</a:t>
            </a:r>
            <a:b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מכל המינים ומכל הצורות,</a:t>
            </a:r>
            <a:b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b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ובכל משפחה, לא משנה מאיזה הסוג,</a:t>
            </a:r>
            <a:b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חבל של אהבה קשור וארוג,</a:t>
            </a:r>
            <a:b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ובבסיס הדבק שמחבר את כולם,</a:t>
            </a:r>
            <a:b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זוהי אהבה שסמיכה מקשר של דם.</a:t>
            </a:r>
            <a:b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br>
              <a:rPr lang="he-IL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564372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4B4DD311-32E8-4340-960E-8697218072CA}"/>
              </a:ext>
            </a:extLst>
          </p:cNvPr>
          <p:cNvSpPr/>
          <p:nvPr/>
        </p:nvSpPr>
        <p:spPr>
          <a:xfrm>
            <a:off x="3494654" y="1490008"/>
            <a:ext cx="557556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הכל נשאר במשפחה</a:t>
            </a:r>
          </a:p>
          <a:p>
            <a:pPr algn="ctr"/>
            <a:r>
              <a:rPr lang="he-IL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hlinkClick r:id="rId2"/>
              </a:rPr>
              <a:t>משחק</a:t>
            </a:r>
            <a:endParaRPr lang="he-IL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EBB44C04-6EAC-45EA-8405-9026FB7C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2424" y="3514726"/>
            <a:ext cx="4124273" cy="280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899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AC1BEBB5-2591-4C43-82FE-D2C5D6A60D01}"/>
              </a:ext>
            </a:extLst>
          </p:cNvPr>
          <p:cNvSpPr txBox="1"/>
          <p:nvPr/>
        </p:nvSpPr>
        <p:spPr>
          <a:xfrm>
            <a:off x="3527394" y="2553601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https://youtu.be/9JHDCngGnMM</a:t>
            </a:r>
            <a:endParaRPr lang="en-US" dirty="0"/>
          </a:p>
          <a:p>
            <a:endParaRPr lang="he-IL" dirty="0"/>
          </a:p>
        </p:txBody>
      </p:sp>
      <p:sp>
        <p:nvSpPr>
          <p:cNvPr id="4" name="מלבן 3">
            <a:extLst>
              <a:ext uri="{FF2B5EF4-FFF2-40B4-BE49-F238E27FC236}">
                <a16:creationId xmlns:a16="http://schemas.microsoft.com/office/drawing/2014/main" id="{F40CD73E-97F9-43A2-8C98-6466B403DB8A}"/>
              </a:ext>
            </a:extLst>
          </p:cNvPr>
          <p:cNvSpPr/>
          <p:nvPr/>
        </p:nvSpPr>
        <p:spPr>
          <a:xfrm>
            <a:off x="3283336" y="508220"/>
            <a:ext cx="70102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Kav16"/>
              </a:rPr>
              <a:t>מיום האם ליום המשפחה</a:t>
            </a:r>
            <a:endParaRPr lang="he-IL" sz="5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3A5CA76B-5198-4DD0-9C9C-B337C24D2DAA}"/>
              </a:ext>
            </a:extLst>
          </p:cNvPr>
          <p:cNvSpPr/>
          <p:nvPr/>
        </p:nvSpPr>
        <p:spPr>
          <a:xfrm>
            <a:off x="5566020" y="1830993"/>
            <a:ext cx="430919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36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צפו בסרטון מה השאלה</a:t>
            </a: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EA3DDD9A-DCB2-454E-BBE0-627B08DD11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598" y="2876766"/>
            <a:ext cx="6096000" cy="3780767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BF384822-F933-4E61-8165-DEC6D8CE67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151" y="1897901"/>
            <a:ext cx="3939372" cy="3247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61878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56FAFDB0-5F37-484D-8B03-6F504F6ABA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528" y="0"/>
            <a:ext cx="103011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371137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234</Words>
  <Application>Microsoft Office PowerPoint</Application>
  <PresentationFormat>מסך רחב</PresentationFormat>
  <Paragraphs>11</Paragraphs>
  <Slides>7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7</vt:i4>
      </vt:variant>
    </vt:vector>
  </HeadingPairs>
  <TitlesOfParts>
    <vt:vector size="14" baseType="lpstr">
      <vt:lpstr>Arial</vt:lpstr>
      <vt:lpstr>Arial</vt:lpstr>
      <vt:lpstr>Calibri</vt:lpstr>
      <vt:lpstr>Calibri Light</vt:lpstr>
      <vt:lpstr>Kav16</vt:lpstr>
      <vt:lpstr>Times New Roman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אליאל איצקוביץ</dc:creator>
  <cp:lastModifiedBy>Eliel Itzkovich</cp:lastModifiedBy>
  <cp:revision>5</cp:revision>
  <dcterms:created xsi:type="dcterms:W3CDTF">2021-02-08T20:39:40Z</dcterms:created>
  <dcterms:modified xsi:type="dcterms:W3CDTF">2022-01-29T22:15:21Z</dcterms:modified>
</cp:coreProperties>
</file>