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56" r:id="rId13"/>
    <p:sldId id="257" r:id="rId14"/>
    <p:sldId id="270" r:id="rId15"/>
    <p:sldId id="258" r:id="rId16"/>
    <p:sldId id="271" r:id="rId17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EEB8E-5180-4F48-82D0-E017B6FE53BC}" type="datetimeFigureOut">
              <a:rPr lang="he-IL" smtClean="0"/>
              <a:t>כ"ו/חשון/תשפ"ב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134D1-9EB9-4F20-8F58-95DE1C9A68D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38545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EEB8E-5180-4F48-82D0-E017B6FE53BC}" type="datetimeFigureOut">
              <a:rPr lang="he-IL" smtClean="0"/>
              <a:t>כ"ו/חשון/תשפ"ב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134D1-9EB9-4F20-8F58-95DE1C9A68D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71535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EEB8E-5180-4F48-82D0-E017B6FE53BC}" type="datetimeFigureOut">
              <a:rPr lang="he-IL" smtClean="0"/>
              <a:t>כ"ו/חשון/תשפ"ב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134D1-9EB9-4F20-8F58-95DE1C9A68D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23324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EEB8E-5180-4F48-82D0-E017B6FE53BC}" type="datetimeFigureOut">
              <a:rPr lang="he-IL" smtClean="0"/>
              <a:t>כ"ו/חשון/תשפ"ב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134D1-9EB9-4F20-8F58-95DE1C9A68D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21436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EEB8E-5180-4F48-82D0-E017B6FE53BC}" type="datetimeFigureOut">
              <a:rPr lang="he-IL" smtClean="0"/>
              <a:t>כ"ו/חשון/תשפ"ב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134D1-9EB9-4F20-8F58-95DE1C9A68D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85374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EEB8E-5180-4F48-82D0-E017B6FE53BC}" type="datetimeFigureOut">
              <a:rPr lang="he-IL" smtClean="0"/>
              <a:t>כ"ו/חשון/תשפ"ב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134D1-9EB9-4F20-8F58-95DE1C9A68D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2965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EEB8E-5180-4F48-82D0-E017B6FE53BC}" type="datetimeFigureOut">
              <a:rPr lang="he-IL" smtClean="0"/>
              <a:t>כ"ו/חשון/תשפ"ב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134D1-9EB9-4F20-8F58-95DE1C9A68D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91346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EEB8E-5180-4F48-82D0-E017B6FE53BC}" type="datetimeFigureOut">
              <a:rPr lang="he-IL" smtClean="0"/>
              <a:t>כ"ו/חשון/תשפ"ב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134D1-9EB9-4F20-8F58-95DE1C9A68D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6725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EEB8E-5180-4F48-82D0-E017B6FE53BC}" type="datetimeFigureOut">
              <a:rPr lang="he-IL" smtClean="0"/>
              <a:t>כ"ו/חשון/תשפ"ב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134D1-9EB9-4F20-8F58-95DE1C9A68D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36580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EEB8E-5180-4F48-82D0-E017B6FE53BC}" type="datetimeFigureOut">
              <a:rPr lang="he-IL" smtClean="0"/>
              <a:t>כ"ו/חשון/תשפ"ב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134D1-9EB9-4F20-8F58-95DE1C9A68D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22782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EEB8E-5180-4F48-82D0-E017B6FE53BC}" type="datetimeFigureOut">
              <a:rPr lang="he-IL" smtClean="0"/>
              <a:t>כ"ו/חשון/תשפ"ב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134D1-9EB9-4F20-8F58-95DE1C9A68D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4808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EEB8E-5180-4F48-82D0-E017B6FE53BC}" type="datetimeFigureOut">
              <a:rPr lang="he-IL" smtClean="0"/>
              <a:t>כ"ו/חשון/תשפ"ב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134D1-9EB9-4F20-8F58-95DE1C9A68D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2061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lOGvqSSekc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OF2nCCIN68&amp;t=2s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302" y="107522"/>
            <a:ext cx="8894232" cy="663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84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42950"/>
            <a:ext cx="12192000" cy="760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847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657" y="0"/>
            <a:ext cx="9013074" cy="6751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596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388" y="148243"/>
            <a:ext cx="8810019" cy="657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68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38" y="142015"/>
            <a:ext cx="9013074" cy="661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095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433" y="70358"/>
            <a:ext cx="9055851" cy="678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078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653" y="291613"/>
            <a:ext cx="8380009" cy="629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23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795" y="202301"/>
            <a:ext cx="8799368" cy="658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46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189" y="198745"/>
            <a:ext cx="8538037" cy="641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515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209" y="224073"/>
            <a:ext cx="8710267" cy="637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870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745" y="265174"/>
            <a:ext cx="8463223" cy="637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514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3711277" y="3398738"/>
            <a:ext cx="48880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https://www.youtube.com/watch?v=VlOGvqSSekc</a:t>
            </a:r>
            <a:endParaRPr lang="en-US" dirty="0"/>
          </a:p>
          <a:p>
            <a:endParaRPr lang="he-IL" dirty="0"/>
          </a:p>
        </p:txBody>
      </p:sp>
      <p:sp>
        <p:nvSpPr>
          <p:cNvPr id="2" name="מלבן 1"/>
          <p:cNvSpPr/>
          <p:nvPr/>
        </p:nvSpPr>
        <p:spPr>
          <a:xfrm>
            <a:off x="2170887" y="2040222"/>
            <a:ext cx="79688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he-IL" sz="4000" dirty="0">
                <a:latin typeface="Roboto"/>
              </a:rPr>
              <a:t>בן גוריון - הכרזת עצמאות מדינת ישראל</a:t>
            </a:r>
            <a:endParaRPr lang="he-IL" sz="4000" b="0" i="0" dirty="0"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507288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87" y="132292"/>
            <a:ext cx="11020425" cy="5848350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>
            <a:off x="2895233" y="6072200"/>
            <a:ext cx="55209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https://www.youtube.com/watch?v=POF2nCCIN68&amp;t=2s</a:t>
            </a:r>
            <a:endParaRPr lang="en-US" dirty="0"/>
          </a:p>
          <a:p>
            <a:endParaRPr lang="he-IL" dirty="0"/>
          </a:p>
        </p:txBody>
      </p:sp>
      <p:sp>
        <p:nvSpPr>
          <p:cNvPr id="2" name="מלבן 1"/>
          <p:cNvSpPr/>
          <p:nvPr/>
        </p:nvSpPr>
        <p:spPr>
          <a:xfrm>
            <a:off x="8416168" y="5910041"/>
            <a:ext cx="12682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סרטון:</a:t>
            </a:r>
          </a:p>
        </p:txBody>
      </p:sp>
    </p:spTree>
    <p:extLst>
      <p:ext uri="{BB962C8B-B14F-4D97-AF65-F5344CB8AC3E}">
        <p14:creationId xmlns:p14="http://schemas.microsoft.com/office/powerpoint/2010/main" val="651196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3290" y="505978"/>
            <a:ext cx="8307619" cy="627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053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385180" y="1110633"/>
            <a:ext cx="927980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he-IL" sz="3200" b="1" dirty="0">
                <a:solidFill>
                  <a:srgbClr val="000000"/>
                </a:solidFill>
                <a:effectLst/>
                <a:latin typeface="ReformaNarrowMedium"/>
              </a:rPr>
              <a:t>דוד בן-גוריון: על הראש ועל העמידה על הראש</a:t>
            </a:r>
          </a:p>
          <a:p>
            <a:pPr fontAlgn="base"/>
            <a:r>
              <a:rPr lang="he-IL" sz="3200" b="1" dirty="0">
                <a:solidFill>
                  <a:srgbClr val="000000"/>
                </a:solidFill>
                <a:effectLst/>
                <a:latin typeface="ReformaNarrowRegular"/>
              </a:rPr>
              <a:t>צעדה, התעמלות, יוגה וגם עמידה על הראש היו חלק בלתי נפרד משגרת חייו של דוד בן-גוריון עד יומו האחרון כמעט. 7 ק"מ מדי יום, בכל מקום ובכל זמן</a:t>
            </a:r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6899" y="3304516"/>
            <a:ext cx="4432260" cy="284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308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648" y="396789"/>
            <a:ext cx="8162752" cy="616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22761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1386</TotalTime>
  <Words>80</Words>
  <Application>Microsoft Office PowerPoint</Application>
  <PresentationFormat>מסך רחב</PresentationFormat>
  <Paragraphs>6</Paragraphs>
  <Slides>16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ReformaNarrowMedium</vt:lpstr>
      <vt:lpstr>ReformaNarrowRegular</vt:lpstr>
      <vt:lpstr>Roboto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מסי</dc:creator>
  <cp:lastModifiedBy>moshe m</cp:lastModifiedBy>
  <cp:revision>8</cp:revision>
  <dcterms:created xsi:type="dcterms:W3CDTF">2021-10-31T08:05:44Z</dcterms:created>
  <dcterms:modified xsi:type="dcterms:W3CDTF">2021-11-01T14:21:03Z</dcterms:modified>
</cp:coreProperties>
</file>