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1" r:id="rId2"/>
    <p:sldId id="262" r:id="rId3"/>
    <p:sldId id="260" r:id="rId4"/>
    <p:sldId id="263" r:id="rId5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 varScale="1">
        <p:scale>
          <a:sx n="86" d="100"/>
          <a:sy n="86" d="100"/>
        </p:scale>
        <p:origin x="125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36572CDC-FBD8-4930-9A9B-AC997AA891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D7095819-5521-4C41-BFE5-AC90A389DE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AFA9329A-E10D-47E7-A6F9-04F54B4C3C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A757A-99F5-4562-9DA5-712C5B04A08D}" type="datetimeFigureOut">
              <a:rPr lang="he-IL" smtClean="0"/>
              <a:t>ד'/תשרי/תשפ"א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8ECF9EB9-A130-48FB-ABCD-425A4CE6DF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EAED98E9-E0C4-4F5C-889B-F67D2B494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7C5F4-4F1E-4CB3-947D-74C52F3209E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45364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5BE4321C-5E24-4FE2-8771-3302E4DB41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4B212039-E65D-4071-91B4-FF15088C51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E542590A-0A11-4EA5-8B8D-EC01EF923E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A757A-99F5-4562-9DA5-712C5B04A08D}" type="datetimeFigureOut">
              <a:rPr lang="he-IL" smtClean="0"/>
              <a:t>ד'/תשרי/תשפ"א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C7440D0E-0EF8-4819-8827-A45B37DCC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6DDA5D3A-0089-4224-9399-55B0A8327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7C5F4-4F1E-4CB3-947D-74C52F3209E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48334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id="{D28E6887-D43F-403E-8251-06E9F596CD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A312F2FF-29DE-461E-A44E-566B1B86DA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F2949F8B-5EAD-4071-ACDF-C15936281A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A757A-99F5-4562-9DA5-712C5B04A08D}" type="datetimeFigureOut">
              <a:rPr lang="he-IL" smtClean="0"/>
              <a:t>ד'/תשרי/תשפ"א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FB0FC191-8E60-41F4-84D4-9C61AA63B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6B0640DD-DCB4-4228-B79F-D2C98725C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7C5F4-4F1E-4CB3-947D-74C52F3209E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75442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12A1713-32D6-417C-844F-786C148A12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1F12C12F-7C35-4A55-AAE5-00B0F042D9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9D517200-0E1A-4AA9-BC69-6C5774B0E0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A757A-99F5-4562-9DA5-712C5B04A08D}" type="datetimeFigureOut">
              <a:rPr lang="he-IL" smtClean="0"/>
              <a:t>ד'/תשרי/תשפ"א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2D003008-E749-4737-BDA6-1B3EBF3B85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EDD031F4-068F-44AF-AF9D-510F8E24F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7C5F4-4F1E-4CB3-947D-74C52F3209E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18560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88A2E44D-C28A-4783-B362-D8FFD8E04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A53C730E-5C36-4770-B073-6C33B9A91F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4CC6125E-D021-49A6-AE49-68AC6C5B80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A757A-99F5-4562-9DA5-712C5B04A08D}" type="datetimeFigureOut">
              <a:rPr lang="he-IL" smtClean="0"/>
              <a:t>ד'/תשרי/תשפ"א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29AEA794-2BB7-46E5-BD25-03A754014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D8104E07-8C3A-4C79-9115-43D5862C27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7C5F4-4F1E-4CB3-947D-74C52F3209E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79853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89828F2F-FF60-46A6-9E16-5031BCEB4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0EA30E04-AAA8-4D86-BBF3-7A01A6C22F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8C78CBD9-D926-42F4-8585-6C41BFEA18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24DFB5E6-8086-46E1-B69A-E20C227483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A757A-99F5-4562-9DA5-712C5B04A08D}" type="datetimeFigureOut">
              <a:rPr lang="he-IL" smtClean="0"/>
              <a:t>ד'/תשרי/תשפ"א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FD611128-2C2C-4FF8-94C4-1FA7758767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BF523FFD-F96E-48E6-88FA-521AC2E8E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7C5F4-4F1E-4CB3-947D-74C52F3209E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48923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E6DE39C-1763-49F6-A02A-B7EAA57D15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93835DD6-3BE5-4E59-97CB-83E1C0DB19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66FD35EF-370E-4047-AA37-26A7892EA1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id="{B217C562-B47F-4061-8BB6-5D45D2C66B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C6F863F8-B2D4-4208-B26F-304FB079A7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id="{20634560-470A-49C5-B205-6ED679FCF1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A757A-99F5-4562-9DA5-712C5B04A08D}" type="datetimeFigureOut">
              <a:rPr lang="he-IL" smtClean="0"/>
              <a:t>ד'/תשרי/תשפ"א</a:t>
            </a:fld>
            <a:endParaRPr lang="he-IL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id="{9F445D89-6979-4FE6-9966-C6126FE5C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id="{85051896-3E6A-4329-AB1A-518723314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7C5F4-4F1E-4CB3-947D-74C52F3209E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99346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911EEA7-CC59-4769-9358-41072A11DB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880526AD-9757-419C-B892-66B2B2F0DE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A757A-99F5-4562-9DA5-712C5B04A08D}" type="datetimeFigureOut">
              <a:rPr lang="he-IL" smtClean="0"/>
              <a:t>ד'/תשרי/תשפ"א</a:t>
            </a:fld>
            <a:endParaRPr lang="he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A1F78785-3AE8-437B-9F32-928E875AE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6DE1D762-7A31-44FD-98D9-3B1A0FC03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7C5F4-4F1E-4CB3-947D-74C52F3209E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29724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id="{283589BC-CAF4-40D2-B180-4E44108544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A757A-99F5-4562-9DA5-712C5B04A08D}" type="datetimeFigureOut">
              <a:rPr lang="he-IL" smtClean="0"/>
              <a:t>ד'/תשרי/תשפ"א</a:t>
            </a:fld>
            <a:endParaRPr lang="he-IL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id="{EF9FBF2E-3497-46B2-862A-D15565641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988B43B0-5BFA-4890-B572-D0B1B6961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7C5F4-4F1E-4CB3-947D-74C52F3209E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48297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F003585F-07BA-46A8-BD89-A6DC71E579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A190560E-2637-4BC6-9FB1-844E6935D9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F94AEDE1-D76A-40B8-B907-3869FCC7EF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A200BAB1-9150-4D47-8502-7595DD5E28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A757A-99F5-4562-9DA5-712C5B04A08D}" type="datetimeFigureOut">
              <a:rPr lang="he-IL" smtClean="0"/>
              <a:t>ד'/תשרי/תשפ"א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0E9DBEE4-426E-4BAC-98F6-5D1AD429C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688D2E12-87B1-425F-92D4-96315BCA7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7C5F4-4F1E-4CB3-947D-74C52F3209E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7975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04E8A95-EC37-4DFD-BAF9-E0421AE949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id="{B2A9209B-8961-4423-8330-E25C45F634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75EF7360-DC15-4969-8C1C-531BEEB28A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6ED0CE23-6414-4A49-8BC3-CC06BEAA2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A757A-99F5-4562-9DA5-712C5B04A08D}" type="datetimeFigureOut">
              <a:rPr lang="he-IL" smtClean="0"/>
              <a:t>ד'/תשרי/תשפ"א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C04E6E9E-673C-414C-8DDA-A01029052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21B709D4-D5F3-4AB4-B230-0EB2F8E8D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7C5F4-4F1E-4CB3-947D-74C52F3209E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28578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>
            <a:extLst>
              <a:ext uri="{FF2B5EF4-FFF2-40B4-BE49-F238E27FC236}">
                <a16:creationId xmlns:a16="http://schemas.microsoft.com/office/drawing/2014/main" id="{CB1E5211-2CA6-4660-B5B6-0CCFB4BA5C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55535F4D-7F3F-4848-A14E-FFE87F68C2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65DAE0B1-B8FE-40E1-A6FE-EC4A9CB685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CA757A-99F5-4562-9DA5-712C5B04A08D}" type="datetimeFigureOut">
              <a:rPr lang="he-IL" smtClean="0"/>
              <a:t>ד'/תשרי/תשפ"א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3754AC84-4A21-420D-9078-EFD4631C72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FB0995C4-8EAE-4F3E-BCC0-30E48D8ACD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97C5F4-4F1E-4CB3-947D-74C52F3209E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89046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hinglink.com/scene/1366043245972291586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F66A575-7835-4400-BEDE-89F2EF0340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468548" cy="6858000"/>
          </a:xfrm>
          <a:prstGeom prst="rect">
            <a:avLst/>
          </a:prstGeom>
          <a:solidFill>
            <a:srgbClr val="4D46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DE833D9C-B42D-44DA-A3CB-8485937ABA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629" y="640080"/>
            <a:ext cx="4225290" cy="557881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 rtl="0"/>
            <a:r>
              <a:rPr lang="he-IL" dirty="0">
                <a:solidFill>
                  <a:srgbClr val="FFFFFF"/>
                </a:solidFill>
              </a:rPr>
              <a:t>סוכת בריחה</a:t>
            </a:r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4" name="מציין מיקום תוכן 3">
            <a:extLst>
              <a:ext uri="{FF2B5EF4-FFF2-40B4-BE49-F238E27FC236}">
                <a16:creationId xmlns:a16="http://schemas.microsoft.com/office/drawing/2014/main" id="{8FDFE993-3DC2-46C6-940E-D519F6D239E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5257" t="3380" r="3733" b="2"/>
          <a:stretch/>
        </p:blipFill>
        <p:spPr>
          <a:xfrm>
            <a:off x="6110901" y="828675"/>
            <a:ext cx="5459470" cy="5390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51555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מציין מיקום תוכן 3">
            <a:extLst>
              <a:ext uri="{FF2B5EF4-FFF2-40B4-BE49-F238E27FC236}">
                <a16:creationId xmlns:a16="http://schemas.microsoft.com/office/drawing/2014/main" id="{F130E871-0D0E-4A8C-905C-F16AC9CEC99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2759" y="0"/>
            <a:ext cx="12029241" cy="6507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95694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מציין מיקום תוכן 3">
            <a:extLst>
              <a:ext uri="{FF2B5EF4-FFF2-40B4-BE49-F238E27FC236}">
                <a16:creationId xmlns:a16="http://schemas.microsoft.com/office/drawing/2014/main" id="{6D7377BE-4812-4B37-BF63-E4946AC532A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4657" t="40728" r="13657" b="14825"/>
          <a:stretch/>
        </p:blipFill>
        <p:spPr>
          <a:xfrm>
            <a:off x="1086035" y="183892"/>
            <a:ext cx="6818388" cy="5992341"/>
          </a:xfrm>
          <a:prstGeom prst="rect">
            <a:avLst/>
          </a:prstGeom>
        </p:spPr>
      </p:pic>
      <p:sp>
        <p:nvSpPr>
          <p:cNvPr id="5" name="מלבן 4">
            <a:extLst>
              <a:ext uri="{FF2B5EF4-FFF2-40B4-BE49-F238E27FC236}">
                <a16:creationId xmlns:a16="http://schemas.microsoft.com/office/drawing/2014/main" id="{929981D5-D31C-44E6-B69A-C824105F7EE3}"/>
              </a:ext>
            </a:extLst>
          </p:cNvPr>
          <p:cNvSpPr/>
          <p:nvPr/>
        </p:nvSpPr>
        <p:spPr>
          <a:xfrm>
            <a:off x="7411713" y="115695"/>
            <a:ext cx="3694252" cy="686341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40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בסוכה שבשקף הבא</a:t>
            </a:r>
          </a:p>
          <a:p>
            <a:pPr algn="ctr"/>
            <a:r>
              <a:rPr lang="he-IL" sz="40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מצאו איזה מספר כל אחד </a:t>
            </a:r>
          </a:p>
          <a:p>
            <a:pPr algn="ctr"/>
            <a:r>
              <a:rPr lang="he-IL" sz="40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מארבעת המינים שווה</a:t>
            </a:r>
          </a:p>
          <a:p>
            <a:pPr algn="ctr"/>
            <a:r>
              <a:rPr lang="he-IL" sz="40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ופתחו את הסוכה לפני שהאושפיזין</a:t>
            </a:r>
          </a:p>
          <a:p>
            <a:pPr algn="ctr"/>
            <a:r>
              <a:rPr lang="he-IL" sz="40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יגיעו!</a:t>
            </a:r>
          </a:p>
          <a:p>
            <a:pPr algn="ctr"/>
            <a:r>
              <a:rPr lang="he-IL" sz="40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(קוד בעל 4 ספרות)</a:t>
            </a:r>
          </a:p>
        </p:txBody>
      </p:sp>
    </p:spTree>
    <p:extLst>
      <p:ext uri="{BB962C8B-B14F-4D97-AF65-F5344CB8AC3E}">
        <p14:creationId xmlns:p14="http://schemas.microsoft.com/office/powerpoint/2010/main" val="38811042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ציין מיקום תוכן 6">
            <a:extLst>
              <a:ext uri="{FF2B5EF4-FFF2-40B4-BE49-F238E27FC236}">
                <a16:creationId xmlns:a16="http://schemas.microsoft.com/office/drawing/2014/main" id="{6AF6AE58-D5FC-499D-A026-0A8A5B0D25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7279" y="2184538"/>
            <a:ext cx="10515600" cy="2488923"/>
          </a:xfrm>
        </p:spPr>
        <p:txBody>
          <a:bodyPr/>
          <a:lstStyle/>
          <a:p>
            <a:pPr marL="0" indent="0">
              <a:buNone/>
            </a:pPr>
            <a:r>
              <a:rPr lang="he-IL" dirty="0"/>
              <a:t>לחצו על הקישור על מנת לראות את עצמכם בסוכה, ונסו לפצח את הקוד במנעול על מנת לצאת ממנה לפני שהאושפיזין יגיעו להתארח:</a:t>
            </a:r>
          </a:p>
          <a:p>
            <a:pPr marL="0" indent="0">
              <a:buNone/>
            </a:pPr>
            <a:endParaRPr lang="he-IL" dirty="0"/>
          </a:p>
          <a:p>
            <a:pPr marL="0" indent="0" algn="ctr">
              <a:buNone/>
            </a:pPr>
            <a:r>
              <a:rPr lang="en-US" dirty="0">
                <a:hlinkClick r:id="rId2"/>
              </a:rPr>
              <a:t>https://www.thinglink.com/scene/1366043245972291586</a:t>
            </a:r>
            <a:endParaRPr lang="he-IL" dirty="0"/>
          </a:p>
          <a:p>
            <a:pPr marL="0" indent="0">
              <a:buNone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356070859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3994</TotalTime>
  <Words>61</Words>
  <Application>Microsoft Office PowerPoint</Application>
  <PresentationFormat>מסך רחב</PresentationFormat>
  <Paragraphs>10</Paragraphs>
  <Slides>4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ערכת נושא Office</vt:lpstr>
      <vt:lpstr>סוכת בריחה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סוכת בריחה</dc:title>
  <dc:creator>אליאל איצקוביץ</dc:creator>
  <cp:lastModifiedBy>אליאל איצקוביץ</cp:lastModifiedBy>
  <cp:revision>20</cp:revision>
  <dcterms:created xsi:type="dcterms:W3CDTF">2020-09-22T19:46:19Z</dcterms:created>
  <dcterms:modified xsi:type="dcterms:W3CDTF">2020-09-25T14:21:37Z</dcterms:modified>
</cp:coreProperties>
</file>