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2" r:id="rId3"/>
    <p:sldId id="260" r:id="rId4"/>
    <p:sldId id="263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572CDC-FBD8-4930-9A9B-AC997AA89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7095819-5521-4C41-BFE5-AC90A389D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FA9329A-E10D-47E7-A6F9-04F54B4C3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ECF9EB9-A130-48FB-ABCD-425A4CE6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AED98E9-E0C4-4F5C-889B-F67D2B49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36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E4321C-5E24-4FE2-8771-3302E4DB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B212039-E65D-4071-91B4-FF15088C5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42590A-0A11-4EA5-8B8D-EC01EF92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440D0E-0EF8-4819-8827-A45B37DC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DDA5D3A-0089-4224-9399-55B0A832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833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28E6887-D43F-403E-8251-06E9F596C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312F2FF-29DE-461E-A44E-566B1B86D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2949F8B-5EAD-4071-ACDF-C1593628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0FC191-8E60-41F4-84D4-9C61AA63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B0640DD-DCB4-4228-B79F-D2C98725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54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2A1713-32D6-417C-844F-786C148A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12C12F-7C35-4A55-AAE5-00B0F042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517200-0E1A-4AA9-BC69-6C5774B0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D003008-E749-4737-BDA6-1B3EBF3B8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DD031F4-068F-44AF-AF9D-510F8E24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856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A2E44D-C28A-4783-B362-D8FFD8E0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53C730E-5C36-4770-B073-6C33B9A9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CC6125E-D021-49A6-AE49-68AC6C5B8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AEA794-2BB7-46E5-BD25-03A75401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8104E07-8C3A-4C79-9115-43D5862C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85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9828F2F-FF60-46A6-9E16-5031BCEB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EA30E04-AAA8-4D86-BBF3-7A01A6C22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C78CBD9-D926-42F4-8585-6C41BFEA1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4DFB5E6-8086-46E1-B69A-E20C2274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D611128-2C2C-4FF8-94C4-1FA77587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F523FFD-F96E-48E6-88FA-521AC2E8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892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6DE39C-1763-49F6-A02A-B7EAA57D1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3835DD6-3BE5-4E59-97CB-83E1C0DB1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6FD35EF-370E-4047-AA37-26A7892EA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217C562-B47F-4061-8BB6-5D45D2C66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6F863F8-B2D4-4208-B26F-304FB079A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0634560-470A-49C5-B205-6ED679FC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F445D89-6979-4FE6-9966-C6126FE5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5051896-3E6A-4329-AB1A-51872331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934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11EEA7-CC59-4769-9358-41072A11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80526AD-9757-419C-B892-66B2B2F0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1F78785-3AE8-437B-9F32-928E875A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DE1D762-7A31-44FD-98D9-3B1A0FC03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972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83589BC-CAF4-40D2-B180-4E441085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F9FBF2E-3497-46B2-862A-D1556564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88B43B0-5BFA-4890-B572-D0B1B696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829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03585F-07BA-46A8-BD89-A6DC71E57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90560E-2637-4BC6-9FB1-844E6935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94AEDE1-D76A-40B8-B907-3869FCC7E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200BAB1-9150-4D47-8502-7595DD5E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E9DBEE4-426E-4BAC-98F6-5D1AD429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88D2E12-87B1-425F-92D4-96315BCA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9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04E8A95-EC37-4DFD-BAF9-E0421AE94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2A9209B-8961-4423-8330-E25C45F63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5EF7360-DC15-4969-8C1C-531BEEB28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ED0CE23-6414-4A49-8BC3-CC06BEAA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04E6E9E-673C-414C-8DDA-A0102905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1B709D4-D5F3-4AB4-B230-0EB2F8E8D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85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B1E5211-2CA6-4660-B5B6-0CCFB4BA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5535F4D-7F3F-4848-A14E-FFE87F68C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5DAE0B1-B8FE-40E1-A6FE-EC4A9CB68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757A-99F5-4562-9DA5-712C5B04A08D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754AC84-4A21-420D-9078-EFD4631C7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0995C4-8EAE-4F3E-BCC0-30E48D8AC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C5F4-4F1E-4CB3-947D-74C52F3209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9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inglink.com/scene/13660432459722915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4D4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E833D9C-B42D-44DA-A3CB-8485937A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/>
            <a:r>
              <a:rPr lang="he-IL" dirty="0">
                <a:solidFill>
                  <a:srgbClr val="FFFFFF"/>
                </a:solidFill>
              </a:rPr>
              <a:t>סוכת בריחה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8FDFE993-3DC2-46C6-940E-D519F6D23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57" t="3380" r="3733" b="2"/>
          <a:stretch/>
        </p:blipFill>
        <p:spPr>
          <a:xfrm>
            <a:off x="6110901" y="828675"/>
            <a:ext cx="5459470" cy="539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5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F130E871-0D0E-4A8C-905C-F16AC9CEC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759" y="0"/>
            <a:ext cx="12029241" cy="650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6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6D7377BE-4812-4B37-BF63-E4946AC53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657" t="40728" r="13657" b="14825"/>
          <a:stretch/>
        </p:blipFill>
        <p:spPr>
          <a:xfrm>
            <a:off x="1086035" y="183892"/>
            <a:ext cx="6818388" cy="5992341"/>
          </a:xfrm>
          <a:prstGeom prst="rect">
            <a:avLst/>
          </a:prstGeom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929981D5-D31C-44E6-B69A-C824105F7EE3}"/>
              </a:ext>
            </a:extLst>
          </p:cNvPr>
          <p:cNvSpPr/>
          <p:nvPr/>
        </p:nvSpPr>
        <p:spPr>
          <a:xfrm>
            <a:off x="7411713" y="115695"/>
            <a:ext cx="3694252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בסוכה שבשקף הבא</a:t>
            </a:r>
          </a:p>
          <a:p>
            <a:pPr algn="ctr"/>
            <a:r>
              <a:rPr lang="he-IL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מצאו איזה מספר כל אחד </a:t>
            </a:r>
          </a:p>
          <a:p>
            <a:pPr algn="ctr"/>
            <a:r>
              <a:rPr lang="he-IL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מארבעת המינים שווה</a:t>
            </a:r>
          </a:p>
          <a:p>
            <a:pPr algn="ctr"/>
            <a:r>
              <a:rPr lang="he-IL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ופתחו את הסוכה לפני שהאושפיזין</a:t>
            </a:r>
          </a:p>
          <a:p>
            <a:pPr algn="ctr"/>
            <a:r>
              <a:rPr lang="he-IL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יגיעו!</a:t>
            </a:r>
          </a:p>
          <a:p>
            <a:pPr algn="ctr"/>
            <a:r>
              <a:rPr lang="he-IL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(קוד בעל 4 ספרות)</a:t>
            </a:r>
          </a:p>
        </p:txBody>
      </p:sp>
    </p:spTree>
    <p:extLst>
      <p:ext uri="{BB962C8B-B14F-4D97-AF65-F5344CB8AC3E}">
        <p14:creationId xmlns:p14="http://schemas.microsoft.com/office/powerpoint/2010/main" val="38811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6AF6AE58-D5FC-499D-A026-0A8A5B0D2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79" y="2184538"/>
            <a:ext cx="10515600" cy="2488923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לחצו על הקישור על מנת לראות את עצמכם בסוכה, ונסו לפצח את הקוד במנעול על מנת לצאת ממנה לפני שהאושפיזין יגיעו להתארח:</a:t>
            </a:r>
          </a:p>
          <a:p>
            <a:pPr marL="0" indent="0">
              <a:buNone/>
            </a:pPr>
            <a:endParaRPr lang="he-IL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https://www.thinglink.com/scene/1366043245972291586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607085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61</Words>
  <Application>Microsoft Office PowerPoint</Application>
  <PresentationFormat>מסך רחב</PresentationFormat>
  <Paragraphs>10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סוכת בריחה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סוכת בריחה</dc:title>
  <dc:creator>אליאל איצקוביץ</dc:creator>
  <cp:lastModifiedBy>אליאל איצקוביץ</cp:lastModifiedBy>
  <cp:revision>20</cp:revision>
  <dcterms:created xsi:type="dcterms:W3CDTF">2020-09-22T19:46:19Z</dcterms:created>
  <dcterms:modified xsi:type="dcterms:W3CDTF">2020-09-25T14:21:37Z</dcterms:modified>
</cp:coreProperties>
</file>