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4" r:id="rId7"/>
    <p:sldId id="263" r:id="rId8"/>
    <p:sldId id="262" r:id="rId9"/>
    <p:sldId id="265" r:id="rId10"/>
    <p:sldId id="266" r:id="rId11"/>
  </p:sldIdLst>
  <p:sldSz cx="9906000" cy="6858000" type="A4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130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FCD46-817F-476E-8A45-C2263347FC98}" type="datetimeFigureOut">
              <a:rPr lang="he-IL" smtClean="0"/>
              <a:t>י"ד/אלול/תשפ"א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7A29-C59E-4E56-A56C-E4A3B28CBE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66714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FCD46-817F-476E-8A45-C2263347FC98}" type="datetimeFigureOut">
              <a:rPr lang="he-IL" smtClean="0"/>
              <a:t>י"ד/אלול/תשפ"א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7A29-C59E-4E56-A56C-E4A3B28CBE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04530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FCD46-817F-476E-8A45-C2263347FC98}" type="datetimeFigureOut">
              <a:rPr lang="he-IL" smtClean="0"/>
              <a:t>י"ד/אלול/תשפ"א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7A29-C59E-4E56-A56C-E4A3B28CBE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88387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FCD46-817F-476E-8A45-C2263347FC98}" type="datetimeFigureOut">
              <a:rPr lang="he-IL" smtClean="0"/>
              <a:t>י"ד/אלול/תשפ"א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7A29-C59E-4E56-A56C-E4A3B28CBE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79719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FCD46-817F-476E-8A45-C2263347FC98}" type="datetimeFigureOut">
              <a:rPr lang="he-IL" smtClean="0"/>
              <a:t>י"ד/אלול/תשפ"א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7A29-C59E-4E56-A56C-E4A3B28CBE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44310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FCD46-817F-476E-8A45-C2263347FC98}" type="datetimeFigureOut">
              <a:rPr lang="he-IL" smtClean="0"/>
              <a:t>י"ד/אלול/תשפ"א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7A29-C59E-4E56-A56C-E4A3B28CBE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56952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FCD46-817F-476E-8A45-C2263347FC98}" type="datetimeFigureOut">
              <a:rPr lang="he-IL" smtClean="0"/>
              <a:t>י"ד/אלול/תשפ"א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7A29-C59E-4E56-A56C-E4A3B28CBE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12843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FCD46-817F-476E-8A45-C2263347FC98}" type="datetimeFigureOut">
              <a:rPr lang="he-IL" smtClean="0"/>
              <a:t>י"ד/אלול/תשפ"א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7A29-C59E-4E56-A56C-E4A3B28CBE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70152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FCD46-817F-476E-8A45-C2263347FC98}" type="datetimeFigureOut">
              <a:rPr lang="he-IL" smtClean="0"/>
              <a:t>י"ד/אלול/תשפ"א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7A29-C59E-4E56-A56C-E4A3B28CBE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76932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FCD46-817F-476E-8A45-C2263347FC98}" type="datetimeFigureOut">
              <a:rPr lang="he-IL" smtClean="0"/>
              <a:t>י"ד/אלול/תשפ"א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7A29-C59E-4E56-A56C-E4A3B28CBE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03203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FCD46-817F-476E-8A45-C2263347FC98}" type="datetimeFigureOut">
              <a:rPr lang="he-IL" smtClean="0"/>
              <a:t>י"ד/אלול/תשפ"א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7A29-C59E-4E56-A56C-E4A3B28CBE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6162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FCD46-817F-476E-8A45-C2263347FC98}" type="datetimeFigureOut">
              <a:rPr lang="he-IL" smtClean="0"/>
              <a:t>י"ד/אלול/תשפ"א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67A29-C59E-4E56-A56C-E4A3B28CBE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66303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×ª××¦××ª ×ª××× × ×¢×××¨ âªback to school backgroundâ¬â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18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46100" y="1795462"/>
            <a:ext cx="8731250" cy="2852737"/>
          </a:xfrm>
        </p:spPr>
        <p:txBody>
          <a:bodyPr>
            <a:normAutofit fontScale="90000"/>
          </a:bodyPr>
          <a:lstStyle/>
          <a:p>
            <a:pPr algn="r">
              <a:lnSpc>
                <a:spcPct val="150000"/>
              </a:lnSpc>
            </a:pPr>
            <a:r>
              <a:rPr lang="he-IL" sz="8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BN Amit" pitchFamily="2" charset="-79"/>
              </a:rPr>
              <a:t>ברוכים הבאים</a:t>
            </a:r>
            <a:br>
              <a:rPr lang="he-IL" sz="8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BN Amit" pitchFamily="2" charset="-79"/>
              </a:rPr>
            </a:br>
            <a:r>
              <a:rPr lang="he-IL" sz="8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BN Amit" pitchFamily="2" charset="-79"/>
              </a:rPr>
              <a:t>           נעים להכיר</a:t>
            </a:r>
          </a:p>
        </p:txBody>
      </p:sp>
    </p:spTree>
    <p:extLst>
      <p:ext uri="{BB962C8B-B14F-4D97-AF65-F5344CB8AC3E}">
        <p14:creationId xmlns:p14="http://schemas.microsoft.com/office/powerpoint/2010/main" val="2084008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×ª××¦××ª ×ª××× × ×¢×××¨ âªback to school backgroundâ¬â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18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93725" y="2561431"/>
            <a:ext cx="8731250" cy="214153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he-IL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BN Amit" pitchFamily="2" charset="-79"/>
              </a:rPr>
              <a:t>תודה שהגעתם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BN Amit" pitchFamily="2" charset="-79"/>
              </a:rPr>
              <a:t>!</a:t>
            </a:r>
            <a:b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BN Amit" pitchFamily="2" charset="-79"/>
              </a:rPr>
            </a:br>
            <a:r>
              <a:rPr lang="he-IL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BN Amit" pitchFamily="2" charset="-79"/>
              </a:rPr>
              <a:t>מאחלות לכולנו שנה מיוחדת ומלאת הנאה יחד</a:t>
            </a:r>
            <a:endParaRPr lang="he-IL" sz="4000" dirty="0">
              <a:ln>
                <a:solidFill>
                  <a:schemeClr val="bg1"/>
                </a:solidFill>
              </a:ln>
              <a:solidFill>
                <a:schemeClr val="bg1"/>
              </a:solidFill>
              <a:cs typeface="BN Ami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22587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×ª××¦××ª ×ª××× × ×¢×××¨ âªback to school backgroundâ¬â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18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46100" y="1795462"/>
            <a:ext cx="8731250" cy="2852737"/>
          </a:xfrm>
        </p:spPr>
        <p:txBody>
          <a:bodyPr>
            <a:normAutofit fontScale="90000"/>
          </a:bodyPr>
          <a:lstStyle/>
          <a:p>
            <a:pPr algn="r">
              <a:lnSpc>
                <a:spcPct val="150000"/>
              </a:lnSpc>
            </a:pPr>
            <a:r>
              <a:rPr lang="he-IL" sz="53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BN Amit" pitchFamily="2" charset="-79"/>
              </a:rPr>
              <a:t>מקום המגורים שלי:</a:t>
            </a:r>
            <a:br>
              <a:rPr lang="he-IL" sz="8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BN Amit" pitchFamily="2" charset="-79"/>
              </a:rPr>
            </a:br>
            <a:r>
              <a:rPr lang="he-IL" sz="107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BN Amit" pitchFamily="2" charset="-79"/>
              </a:rPr>
              <a:t>_____ ______ </a:t>
            </a:r>
            <a:endParaRPr lang="he-IL" sz="8000" dirty="0">
              <a:ln>
                <a:solidFill>
                  <a:schemeClr val="bg1"/>
                </a:solidFill>
              </a:ln>
              <a:solidFill>
                <a:schemeClr val="bg1"/>
              </a:solidFill>
              <a:cs typeface="BN Ami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26408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×ª××¦××ª ×ª××× × ×¢×××¨ âªback to school backgroundâ¬â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18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860425" y="2002631"/>
            <a:ext cx="8731250" cy="2852737"/>
          </a:xfrm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</a:pPr>
            <a:r>
              <a:rPr lang="he-IL" sz="4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BN Amit" pitchFamily="2" charset="-79"/>
              </a:rPr>
              <a:t>תחביב משותף לשתינו</a:t>
            </a:r>
            <a:br>
              <a:rPr lang="he-IL" sz="4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BN Amit" pitchFamily="2" charset="-79"/>
              </a:rPr>
            </a:br>
            <a:r>
              <a:rPr lang="he-IL" sz="4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BN Amit" pitchFamily="2" charset="-79"/>
              </a:rPr>
              <a:t>א. צילום</a:t>
            </a:r>
            <a:br>
              <a:rPr lang="he-IL" sz="4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BN Amit" pitchFamily="2" charset="-79"/>
              </a:rPr>
            </a:br>
            <a:r>
              <a:rPr lang="he-IL" sz="4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BN Amit" pitchFamily="2" charset="-79"/>
              </a:rPr>
              <a:t>ב. שירה</a:t>
            </a:r>
            <a:br>
              <a:rPr lang="he-IL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BN Amit" pitchFamily="2" charset="-79"/>
              </a:rPr>
            </a:br>
            <a:endParaRPr lang="he-IL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  <a:cs typeface="BN Amit" pitchFamily="2" charset="-79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1231900" y="2414618"/>
            <a:ext cx="2730500" cy="2028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440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Calibri Light" panose="020F0302020204030204"/>
                <a:ea typeface="+mj-ea"/>
                <a:cs typeface="BN Amit" pitchFamily="2" charset="-79"/>
              </a:rPr>
              <a:t>ג. עיצוב</a:t>
            </a:r>
            <a:br>
              <a:rPr lang="he-IL" sz="440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Calibri Light" panose="020F0302020204030204"/>
                <a:ea typeface="+mj-ea"/>
                <a:cs typeface="BN Amit" pitchFamily="2" charset="-79"/>
              </a:rPr>
            </a:br>
            <a:r>
              <a:rPr lang="he-IL" sz="440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Calibri Light" panose="020F0302020204030204"/>
                <a:ea typeface="+mj-ea"/>
                <a:cs typeface="BN Amit" pitchFamily="2" charset="-79"/>
              </a:rPr>
              <a:t>ד. ציור</a:t>
            </a:r>
            <a:endParaRPr lang="he-IL" sz="3600" dirty="0"/>
          </a:p>
        </p:txBody>
      </p:sp>
    </p:spTree>
    <p:extLst>
      <p:ext uri="{BB962C8B-B14F-4D97-AF65-F5344CB8AC3E}">
        <p14:creationId xmlns:p14="http://schemas.microsoft.com/office/powerpoint/2010/main" val="239963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×ª××¦××ª ×ª××× × ×¢×××¨ âªback to school backgroundâ¬â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18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93725" y="2421731"/>
            <a:ext cx="8731250" cy="2141537"/>
          </a:xfrm>
        </p:spPr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he-IL" sz="8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BN Amit" pitchFamily="2" charset="-79"/>
              </a:rPr>
              <a:t>ועכשיו תורכם...</a:t>
            </a:r>
            <a:br>
              <a:rPr lang="en-US" sz="8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BN Amit" pitchFamily="2" charset="-79"/>
              </a:rPr>
            </a:br>
            <a:r>
              <a:rPr lang="he-IL" sz="67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BN Amit" pitchFamily="2" charset="-79"/>
              </a:rPr>
              <a:t>ספרו לנו מה אתם מעדיפים</a:t>
            </a:r>
          </a:p>
        </p:txBody>
      </p:sp>
    </p:spTree>
    <p:extLst>
      <p:ext uri="{BB962C8B-B14F-4D97-AF65-F5344CB8AC3E}">
        <p14:creationId xmlns:p14="http://schemas.microsoft.com/office/powerpoint/2010/main" val="1711489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803899" y="4716463"/>
            <a:ext cx="3952875" cy="2141537"/>
          </a:xfrm>
        </p:spPr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he-IL" sz="12800" dirty="0">
                <a:ln>
                  <a:solidFill>
                    <a:schemeClr val="tx1"/>
                  </a:solidFill>
                </a:ln>
                <a:cs typeface="BN Amit" pitchFamily="2" charset="-79"/>
              </a:rPr>
              <a:t>פיצה</a:t>
            </a:r>
            <a:endParaRPr lang="he-IL" sz="6700" dirty="0">
              <a:ln>
                <a:solidFill>
                  <a:schemeClr val="tx1"/>
                </a:solidFill>
              </a:ln>
              <a:cs typeface="BN Amit" pitchFamily="2" charset="-79"/>
            </a:endParaRPr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98451" y="-406400"/>
            <a:ext cx="5451449" cy="331866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e-IL" sz="46000" dirty="0">
                <a:ln>
                  <a:solidFill>
                    <a:schemeClr val="tx1"/>
                  </a:solidFill>
                </a:ln>
                <a:cs typeface="BN Amit" pitchFamily="2" charset="-79"/>
              </a:rPr>
              <a:t>המבורגר</a:t>
            </a:r>
            <a:endParaRPr lang="he-IL" sz="6700" dirty="0">
              <a:ln>
                <a:solidFill>
                  <a:schemeClr val="tx1"/>
                </a:solidFill>
              </a:ln>
              <a:cs typeface="BN Amit" pitchFamily="2" charset="-79"/>
            </a:endParaRPr>
          </a:p>
        </p:txBody>
      </p:sp>
      <p:pic>
        <p:nvPicPr>
          <p:cNvPr id="3074" name="Picture 2" descr="×ª××¦××ª ×ª××× × ×¢×××¨ âªpizzaâ¬â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141" y="2087564"/>
            <a:ext cx="5210369" cy="262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×ª××¦××ª ×ª××× × ×¢×××¨ âªhamburgerâ¬â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1081" y="579110"/>
            <a:ext cx="6470512" cy="647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929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2"/>
          <a:srcRect l="49223" r="259"/>
          <a:stretch/>
        </p:blipFill>
        <p:spPr>
          <a:xfrm>
            <a:off x="4587900" y="0"/>
            <a:ext cx="5318100" cy="6858000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705599" y="2497931"/>
            <a:ext cx="3952875" cy="2141537"/>
          </a:xfrm>
        </p:spPr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he-IL" sz="153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BN Amit" pitchFamily="2" charset="-79"/>
              </a:rPr>
              <a:t>ים</a:t>
            </a:r>
            <a:endParaRPr lang="he-IL" sz="6700" dirty="0">
              <a:ln>
                <a:solidFill>
                  <a:schemeClr val="bg1"/>
                </a:solidFill>
              </a:ln>
              <a:solidFill>
                <a:schemeClr val="bg1"/>
              </a:solidFill>
              <a:cs typeface="BN Amit" pitchFamily="2" charset="-79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051" y="393700"/>
            <a:ext cx="4186196" cy="3890168"/>
          </a:xfrm>
          <a:prstGeom prst="rect">
            <a:avLst/>
          </a:prstGeom>
        </p:spPr>
      </p:pic>
      <p:sp>
        <p:nvSpPr>
          <p:cNvPr id="6" name="כותרת 1"/>
          <p:cNvSpPr txBox="1">
            <a:spLocks/>
          </p:cNvSpPr>
          <p:nvPr/>
        </p:nvSpPr>
        <p:spPr>
          <a:xfrm>
            <a:off x="-117449" y="3352800"/>
            <a:ext cx="5172049" cy="331866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e-IL" sz="46000" dirty="0">
                <a:ln>
                  <a:solidFill>
                    <a:schemeClr val="tx1"/>
                  </a:solidFill>
                </a:ln>
                <a:cs typeface="BN Amit" pitchFamily="2" charset="-79"/>
              </a:rPr>
              <a:t>בריכה</a:t>
            </a:r>
            <a:endParaRPr lang="he-IL" sz="6700" dirty="0">
              <a:ln>
                <a:solidFill>
                  <a:schemeClr val="tx1"/>
                </a:solidFill>
              </a:ln>
              <a:cs typeface="BN Ami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09032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753099" y="415131"/>
            <a:ext cx="3952875" cy="2141537"/>
          </a:xfrm>
        </p:spPr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he-IL" sz="15300" dirty="0">
                <a:ln>
                  <a:solidFill>
                    <a:schemeClr val="tx1"/>
                  </a:solidFill>
                </a:ln>
                <a:cs typeface="BN Amit" pitchFamily="2" charset="-79"/>
              </a:rPr>
              <a:t>כלב</a:t>
            </a:r>
            <a:endParaRPr lang="he-IL" sz="6700" dirty="0">
              <a:ln>
                <a:solidFill>
                  <a:schemeClr val="tx1"/>
                </a:solidFill>
              </a:ln>
              <a:cs typeface="BN Amit" pitchFamily="2" charset="-79"/>
            </a:endParaRPr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-117449" y="3352800"/>
            <a:ext cx="5172049" cy="331866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e-IL" sz="55200" dirty="0">
                <a:ln>
                  <a:solidFill>
                    <a:schemeClr val="tx1"/>
                  </a:solidFill>
                </a:ln>
                <a:cs typeface="BN Amit" pitchFamily="2" charset="-79"/>
              </a:rPr>
              <a:t>חתול</a:t>
            </a:r>
            <a:endParaRPr lang="he-IL" sz="6700" dirty="0">
              <a:ln>
                <a:solidFill>
                  <a:schemeClr val="tx1"/>
                </a:solidFill>
              </a:ln>
              <a:cs typeface="BN Amit" pitchFamily="2" charset="-79"/>
            </a:endParaRPr>
          </a:p>
        </p:txBody>
      </p:sp>
      <p:pic>
        <p:nvPicPr>
          <p:cNvPr id="2050" name="Picture 2" descr="×ª××¦××ª ×ª××× × ×¢×××¨ âªdogâ¬â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683" y="2556668"/>
            <a:ext cx="5636517" cy="376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×ª××¦××ª ×ª××× × ×¢×××¨ âªcatâ¬â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77" y="838199"/>
            <a:ext cx="5080397" cy="338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915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×ª××¦××ª ×ª××× × ×¢×××¨ âªwinter summerâ¬â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-127001" y="4851797"/>
            <a:ext cx="3952875" cy="2141537"/>
          </a:xfrm>
        </p:spPr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he-IL" sz="15300" dirty="0">
                <a:ln>
                  <a:solidFill>
                    <a:schemeClr val="tx1"/>
                  </a:solidFill>
                </a:ln>
                <a:cs typeface="BN Amit" pitchFamily="2" charset="-79"/>
              </a:rPr>
              <a:t>חורף</a:t>
            </a:r>
            <a:endParaRPr lang="he-IL" sz="6700" dirty="0">
              <a:ln>
                <a:solidFill>
                  <a:schemeClr val="tx1"/>
                </a:solidFill>
              </a:ln>
              <a:cs typeface="BN Amit" pitchFamily="2" charset="-79"/>
            </a:endParaRPr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5775351" y="3352799"/>
            <a:ext cx="5172049" cy="331866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e-IL" sz="55200" dirty="0">
                <a:ln>
                  <a:solidFill>
                    <a:schemeClr val="tx1"/>
                  </a:solidFill>
                </a:ln>
                <a:cs typeface="BN Amit" pitchFamily="2" charset="-79"/>
              </a:rPr>
              <a:t>קיץ</a:t>
            </a:r>
            <a:endParaRPr lang="he-IL" sz="6700" dirty="0">
              <a:ln>
                <a:solidFill>
                  <a:schemeClr val="tx1"/>
                </a:solidFill>
              </a:ln>
              <a:cs typeface="BN Ami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64677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×ª××¦××ª ×ª××× × ×¢×××¨ âªback to school backgroundâ¬â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18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93725" y="2561431"/>
            <a:ext cx="8731250" cy="214153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e-IL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BN Amit" pitchFamily="2" charset="-79"/>
              </a:rPr>
              <a:t>מעניין מאוד להכיר אתכם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BN Amit" pitchFamily="2" charset="-79"/>
              </a:rPr>
              <a:t>!</a:t>
            </a:r>
            <a:b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BN Amit" pitchFamily="2" charset="-79"/>
              </a:rPr>
            </a:br>
            <a:r>
              <a:rPr lang="he-IL" sz="4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BN Amit" pitchFamily="2" charset="-79"/>
              </a:rPr>
              <a:t>ספרו לנו על דבר אחד שהייתם שמחים שנעשה בכיתה</a:t>
            </a:r>
            <a:endParaRPr lang="he-IL" sz="4000" dirty="0">
              <a:ln>
                <a:solidFill>
                  <a:schemeClr val="bg1"/>
                </a:solidFill>
              </a:ln>
              <a:solidFill>
                <a:schemeClr val="bg1"/>
              </a:solidFill>
              <a:cs typeface="BN Ami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81177734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</TotalTime>
  <Words>75</Words>
  <Application>Microsoft Office PowerPoint</Application>
  <PresentationFormat>נייר A4 ‏(210x297 מ"מ)</PresentationFormat>
  <Paragraphs>15</Paragraphs>
  <Slides>10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ערכת נושא Office</vt:lpstr>
      <vt:lpstr>ברוכים הבאים            נעים להכיר</vt:lpstr>
      <vt:lpstr>מקום המגורים שלי: _____ ______ </vt:lpstr>
      <vt:lpstr>תחביב משותף לשתינו א. צילום ב. שירה </vt:lpstr>
      <vt:lpstr>ועכשיו תורכם... ספרו לנו מה אתם מעדיפים</vt:lpstr>
      <vt:lpstr>פיצה</vt:lpstr>
      <vt:lpstr>ים</vt:lpstr>
      <vt:lpstr>כלב</vt:lpstr>
      <vt:lpstr>חורף</vt:lpstr>
      <vt:lpstr>מעניין מאוד להכיר אתכם! ספרו לנו על דבר אחד שהייתם שמחים שנעשה בכיתה</vt:lpstr>
      <vt:lpstr>תודה שהגעתם! מאחלות לכולנו שנה מיוחדת ומלאת הנאה יחד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ברוכים הבאים            נעים להכיר</dc:title>
  <dc:creator>User</dc:creator>
  <cp:lastModifiedBy>אליאל איצקוביץ</cp:lastModifiedBy>
  <cp:revision>10</cp:revision>
  <dcterms:created xsi:type="dcterms:W3CDTF">2018-08-23T05:59:49Z</dcterms:created>
  <dcterms:modified xsi:type="dcterms:W3CDTF">2021-08-22T08:29:01Z</dcterms:modified>
</cp:coreProperties>
</file>