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8E57226-B635-4BA5-AEC1-A23D2A347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4DE6D36-D05A-4F3E-9166-2E7D7B200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E79F3BD-2FA7-41AB-BEFF-1BBF9F0E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1E84E47-810C-4F97-B709-98756E91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C48B44A-7B61-47CA-B52F-6E255C331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833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4AAE3FB-AFE4-465A-BE8D-D416CA39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5B41F1A-17CB-4782-8317-1143E6164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3239284-63B8-48BF-A1EB-81B09EC38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A7F3018-16F6-4EFB-9888-A5264A25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F48AC77-F041-46D9-9C20-DDF57A793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284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9BEB162-EE79-464C-9F59-2FDC3627AC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C7B4207-72A2-4FD3-93D4-8921C9AC5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C6DD4D4-D81D-4E73-8CDC-0F6729376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A5D5A83-51C2-45E1-B2EE-51E69053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551CE79-63B6-4C31-B740-E798AC25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320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BC6D38-FF5F-4EE3-B016-91A140CE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647B89-16D8-406A-B252-42429B562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CD5AFDB-9AC4-4BEC-97DB-E9894936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335153A-F757-42A3-9265-D51ED332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BC7D635-E903-4D44-B513-3026391A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044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1208BF7-B7CC-411F-A700-F6015629F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FA6FA2B-9F32-48D2-8DB9-84843D2B3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86DB22F-C03A-466B-8BAB-896D69D1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9F68C1C-98C3-4339-BE20-8DA316000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8E81E70-0218-4154-BDDC-F49CCDBEB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953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07E7732-1AAB-4782-92AF-E0D0B68C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D4B997A-1F18-4E06-9B0A-3ED7A73D8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B882F02-F7D2-4E97-9C77-746FB487F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7B1624A-BFAA-48EF-B1B6-A99C1CD5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2D90A09-58EE-4760-801A-F6AD111B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8D193DA-32AC-484D-8FDD-DCB1EDEB7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052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5449111-0DC9-4200-9E59-25CEACE5A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276493A-86C1-4953-A581-612DFB393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E35BDAD-3A18-44A4-B571-4E4F57334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2FF0A24-5771-4284-87DC-37484A5FF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397E9A0-D861-49F6-9EFC-6B3A2F21E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5BD5E2E-9A3A-41A2-98FA-E8B82ADB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556C3ED-8D0B-4305-A2A5-BFD572985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205759D-3CD0-47A1-BEFC-087F940E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670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35CBDF-1886-4185-9A37-BBD963DF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977CC64-6B33-4CBB-934E-B1CEE33B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EB7774B-5B42-4103-A29F-DE4B850B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38CF236-98AF-4EDC-B9FC-18C743F7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528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9C3B0C2-1E7A-4833-A8BF-A8008A55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07CDC2A1-63FE-4A74-8815-D7FFCF3A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D374E3F-E9E7-4AAA-A1D3-6980D727B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746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87F8B29-027F-4E49-9ACB-9B8C1FC5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AAC816F-84AF-4D9B-AAB3-7FDF4988A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9578A96-C014-457D-A957-FBCD8A24D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093348C-07D2-4272-83EA-5CB59E856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33E45DF-A05C-4D1A-9921-2F4185181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93428CF-543E-4625-BD11-B795E04A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76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CE6FF56-283F-4284-8E95-7A64A8FA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5FF341D-A4B5-43FE-9B86-486462AF3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709FA14-A26A-4A64-B317-389173C64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9325A4D-9968-46B1-80CD-B0D46844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A17ABCC-B835-4A34-AF2A-955683010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4D04BBD-660E-4322-873F-FEA4A634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868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CE8FD33-6989-4EA4-87F3-44C1331E1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56F2EDC-194A-49D9-96BA-0D2DA0CF3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F916BE2-7D95-4B95-B8BE-B5D7605169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0A4A5-C990-4D57-9E06-DB5E80C9ABD0}" type="datetimeFigureOut">
              <a:rPr lang="he-IL" smtClean="0"/>
              <a:t>כ"ח/שבט/תשפ"א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623B203-79C1-4288-AFB1-8D7CDBDFB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0DD71C4-A805-4F58-9A47-4FA08A65A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392E0-64E6-4CD9-871F-F52E9BA19C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890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B065EEFD-5714-465E-A9C1-F1D3A354F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0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6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2F3AFAB4-263B-4DAE-8B5A-DB8A504FF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1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B34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9A612512-9DC1-4392-A829-195EEAF46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74884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מסך רחב</PresentationFormat>
  <Paragraphs>0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אליאל איצקוביץ</dc:creator>
  <cp:lastModifiedBy>אליאל איצקוביץ</cp:lastModifiedBy>
  <cp:revision>1</cp:revision>
  <dcterms:created xsi:type="dcterms:W3CDTF">2021-02-10T13:43:10Z</dcterms:created>
  <dcterms:modified xsi:type="dcterms:W3CDTF">2021-02-10T13:43:34Z</dcterms:modified>
</cp:coreProperties>
</file>