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8E57226-B635-4BA5-AEC1-A23D2A3479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D4DE6D36-D05A-4F3E-9166-2E7D7B2001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5E79F3BD-2FA7-41AB-BEFF-1BBF9F0EC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4A5-C990-4D57-9E06-DB5E80C9ABD0}" type="datetimeFigureOut">
              <a:rPr lang="he-IL" smtClean="0"/>
              <a:t>כ"ח/שבט/תשפ"א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31E84E47-810C-4F97-B709-98756E919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1C48B44A-7B61-47CA-B52F-6E255C331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392E0-64E6-4CD9-871F-F52E9BA19CC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78337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4AAE3FB-AFE4-465A-BE8D-D416CA39F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A5B41F1A-17CB-4782-8317-1143E61648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C3239284-63B8-48BF-A1EB-81B09EC38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4A5-C990-4D57-9E06-DB5E80C9ABD0}" type="datetimeFigureOut">
              <a:rPr lang="he-IL" smtClean="0"/>
              <a:t>כ"ח/שבט/תשפ"א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9A7F3018-16F6-4EFB-9888-A5264A25D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DF48AC77-F041-46D9-9C20-DDF57A793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392E0-64E6-4CD9-871F-F52E9BA19CC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4284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89BEB162-EE79-464C-9F59-2FDC3627AC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6C7B4207-72A2-4FD3-93D4-8921C9AC56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9C6DD4D4-D81D-4E73-8CDC-0F6729376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4A5-C990-4D57-9E06-DB5E80C9ABD0}" type="datetimeFigureOut">
              <a:rPr lang="he-IL" smtClean="0"/>
              <a:t>כ"ח/שבט/תשפ"א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2A5D5A83-51C2-45E1-B2EE-51E690533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B551CE79-63B6-4C31-B740-E798AC25D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392E0-64E6-4CD9-871F-F52E9BA19CC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5320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8BC6D38-FF5F-4EE3-B016-91A140CE3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3647B89-16D8-406A-B252-42429B562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DCD5AFDB-9AC4-4BEC-97DB-E98949366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4A5-C990-4D57-9E06-DB5E80C9ABD0}" type="datetimeFigureOut">
              <a:rPr lang="he-IL" smtClean="0"/>
              <a:t>כ"ח/שבט/תשפ"א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9335153A-F757-42A3-9265-D51ED3328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CBC7D635-E903-4D44-B513-3026391A7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392E0-64E6-4CD9-871F-F52E9BA19CC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1044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1208BF7-B7CC-411F-A700-F6015629F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EFA6FA2B-9F32-48D2-8DB9-84843D2B34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586DB22F-C03A-466B-8BAB-896D69D17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4A5-C990-4D57-9E06-DB5E80C9ABD0}" type="datetimeFigureOut">
              <a:rPr lang="he-IL" smtClean="0"/>
              <a:t>כ"ח/שבט/תשפ"א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F9F68C1C-98C3-4339-BE20-8DA316000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A8E81E70-0218-4154-BDDC-F49CCDBEB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392E0-64E6-4CD9-871F-F52E9BA19CC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9953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07E7732-1AAB-4782-92AF-E0D0B68C4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D4B997A-1F18-4E06-9B0A-3ED7A73D83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CB882F02-F7D2-4E97-9C77-746FB487FE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67B1624A-BFAA-48EF-B1B6-A99C1CD58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4A5-C990-4D57-9E06-DB5E80C9ABD0}" type="datetimeFigureOut">
              <a:rPr lang="he-IL" smtClean="0"/>
              <a:t>כ"ח/שבט/תשפ"א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B2D90A09-58EE-4760-801A-F6AD111BA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A8D193DA-32AC-484D-8FDD-DCB1EDEB7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392E0-64E6-4CD9-871F-F52E9BA19CC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30520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5449111-0DC9-4200-9E59-25CEACE5A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A276493A-86C1-4953-A581-612DFB393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DE35BDAD-3A18-44A4-B571-4E4F573344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22FF0A24-5771-4284-87DC-37484A5FF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B397E9A0-D861-49F6-9EFC-6B3A2F21ED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45BD5E2E-9A3A-41A2-98FA-E8B82ADB1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4A5-C990-4D57-9E06-DB5E80C9ABD0}" type="datetimeFigureOut">
              <a:rPr lang="he-IL" smtClean="0"/>
              <a:t>כ"ח/שבט/תשפ"א</a:t>
            </a:fld>
            <a:endParaRPr lang="he-IL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7556C3ED-8D0B-4305-A2A5-BFD572985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9205759D-3CD0-47A1-BEFC-087F940E5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392E0-64E6-4CD9-871F-F52E9BA19CC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96703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F35CBDF-1886-4185-9A37-BBD963DF9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9977CC64-6B33-4CBB-934E-B1CEE33B0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4A5-C990-4D57-9E06-DB5E80C9ABD0}" type="datetimeFigureOut">
              <a:rPr lang="he-IL" smtClean="0"/>
              <a:t>כ"ח/שבט/תשפ"א</a:t>
            </a:fld>
            <a:endParaRPr lang="he-IL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3EB7774B-5B42-4103-A29F-DE4B850BE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C38CF236-98AF-4EDC-B9FC-18C743F77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392E0-64E6-4CD9-871F-F52E9BA19CC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45289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E9C3B0C2-1E7A-4833-A8BF-A8008A554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4A5-C990-4D57-9E06-DB5E80C9ABD0}" type="datetimeFigureOut">
              <a:rPr lang="he-IL" smtClean="0"/>
              <a:t>כ"ח/שבט/תשפ"א</a:t>
            </a:fld>
            <a:endParaRPr lang="he-IL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07CDC2A1-63FE-4A74-8815-D7FFCF3AF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5D374E3F-E9E7-4AAA-A1D3-6980D727B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392E0-64E6-4CD9-871F-F52E9BA19CC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87468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87F8B29-027F-4E49-9ACB-9B8C1FC59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AAC816F-84AF-4D9B-AAB3-7FDF4988A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B9578A96-C014-457D-A957-FBCD8A24D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2093348C-07D2-4272-83EA-5CB59E856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4A5-C990-4D57-9E06-DB5E80C9ABD0}" type="datetimeFigureOut">
              <a:rPr lang="he-IL" smtClean="0"/>
              <a:t>כ"ח/שבט/תשפ"א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B33E45DF-A05C-4D1A-9921-2F4185181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493428CF-543E-4625-BD11-B795E04A1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392E0-64E6-4CD9-871F-F52E9BA19CC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476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CE6FF56-283F-4284-8E95-7A64A8FA0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D5FF341D-A4B5-43FE-9B86-486462AF38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6709FA14-A26A-4A64-B317-389173C644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F9325A4D-9968-46B1-80CD-B0D46844B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4A5-C990-4D57-9E06-DB5E80C9ABD0}" type="datetimeFigureOut">
              <a:rPr lang="he-IL" smtClean="0"/>
              <a:t>כ"ח/שבט/תשפ"א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9A17ABCC-B835-4A34-AF2A-955683010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54D04BBD-660E-4322-873F-FEA4A634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392E0-64E6-4CD9-871F-F52E9BA19CC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28687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0CE8FD33-6989-4EA4-87F3-44C1331E1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556F2EDC-194A-49D9-96BA-0D2DA0CF33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4F916BE2-7D95-4B95-B8BE-B5D7605169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0A4A5-C990-4D57-9E06-DB5E80C9ABD0}" type="datetimeFigureOut">
              <a:rPr lang="he-IL" smtClean="0"/>
              <a:t>כ"ח/שבט/תשפ"א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D623B203-79C1-4288-AFB1-8D7CDBDFB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B0DD71C4-A805-4F58-9A47-4FA08A65AE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392E0-64E6-4CD9-871F-F52E9BA19CC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5890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B065EEFD-5714-465E-A9C1-F1D3A354F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505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F6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2F3AFAB4-263B-4DAE-8B5A-DB8A504FFC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311" y="643467"/>
            <a:ext cx="10083377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12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B34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תמונה 8">
            <a:extLst>
              <a:ext uri="{FF2B5EF4-FFF2-40B4-BE49-F238E27FC236}">
                <a16:creationId xmlns:a16="http://schemas.microsoft.com/office/drawing/2014/main" id="{9A612512-9DC1-4392-A829-195EEAF46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941" y="643467"/>
            <a:ext cx="990411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748841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מסך רחב</PresentationFormat>
  <Paragraphs>0</Paragraphs>
  <Slides>3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ערכת נושא Office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אליאל איצקוביץ</dc:creator>
  <cp:lastModifiedBy>אליאל איצקוביץ</cp:lastModifiedBy>
  <cp:revision>1</cp:revision>
  <dcterms:created xsi:type="dcterms:W3CDTF">2021-02-10T13:43:10Z</dcterms:created>
  <dcterms:modified xsi:type="dcterms:W3CDTF">2021-02-10T13:43:34Z</dcterms:modified>
</cp:coreProperties>
</file>