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0" r:id="rId2"/>
    <p:sldId id="257" r:id="rId3"/>
    <p:sldId id="258" r:id="rId4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8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4FB1A1F-71E0-4422-AECA-999AB408EA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13E2DA30-7642-4E0E-9AB9-17AD0FEC56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96C296F-DBF5-49E3-BF2A-9F26371D8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38FB8-38A0-4C2B-9724-93E086F29606}" type="datetimeFigureOut">
              <a:rPr lang="he-IL" smtClean="0"/>
              <a:t>כ"ג/תשרי/תשפ"א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F58C8AA-6D95-4DF4-9C53-4E7A38698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923DA7FF-E135-42E1-AE62-18E800E28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011CA-5190-4989-A7FF-11642FA685F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54123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C08FBDC-FB59-40A7-BBE1-41104F8D9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531B7498-5DBC-4110-BE4B-67A7A1C815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178919C-5BC3-4FC6-94B7-E7A67AE63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38FB8-38A0-4C2B-9724-93E086F29606}" type="datetimeFigureOut">
              <a:rPr lang="he-IL" smtClean="0"/>
              <a:t>כ"ג/תשרי/תשפ"א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914641C-45CD-4D05-AE55-57410DBF3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8B3B317-0472-44C1-B14E-5CC1482A4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011CA-5190-4989-A7FF-11642FA685F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89848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A108117A-FFAE-4FD3-8094-05479E5E38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1F1CB90C-2C74-4574-902D-2DA45F880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DD7EB96-4848-4AD4-8906-BB4D9230D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38FB8-38A0-4C2B-9724-93E086F29606}" type="datetimeFigureOut">
              <a:rPr lang="he-IL" smtClean="0"/>
              <a:t>כ"ג/תשרי/תשפ"א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BD1E64D5-CD50-4D02-9B17-F60B17B71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61DE5C3-B615-4EF2-A0AA-A481FD804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011CA-5190-4989-A7FF-11642FA685F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35310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1FB3E2A-4EE4-4E32-8FEC-3B2D392B5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6CC88CD-39B0-4F2E-8FB6-FE08AA8AF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A37275C-CDE3-4AE9-80EC-ED65234F1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38FB8-38A0-4C2B-9724-93E086F29606}" type="datetimeFigureOut">
              <a:rPr lang="he-IL" smtClean="0"/>
              <a:t>כ"ג/תשרי/תשפ"א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400AE85-3088-4AA0-A84A-3F523B38E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9C5345F-1DD1-4F61-A432-446B98BCD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011CA-5190-4989-A7FF-11642FA685F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16848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C784798-3FD6-4880-99EC-0D46EEB93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104E307B-B0FE-4158-933C-9F1738EC30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3041F6C-1B76-48F3-BAC0-17C983277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38FB8-38A0-4C2B-9724-93E086F29606}" type="datetimeFigureOut">
              <a:rPr lang="he-IL" smtClean="0"/>
              <a:t>כ"ג/תשרי/תשפ"א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BCAA51D-94C5-46B0-8632-19CAE1D82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9131722-CC96-4766-9BA6-5F7D8141F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011CA-5190-4989-A7FF-11642FA685F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58041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964E54F-04DB-4556-8E7A-0FCE1940F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8942543-AB7B-4F22-B979-91D36475EA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F736EC3A-9A43-4294-844F-C0A853E72B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13D6EB67-919D-4948-B455-CC30560A0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38FB8-38A0-4C2B-9724-93E086F29606}" type="datetimeFigureOut">
              <a:rPr lang="he-IL" smtClean="0"/>
              <a:t>כ"ג/תשרי/תשפ"א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D0C1899F-2A75-4810-8D0A-66E52A472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36FB82CD-AFD2-417B-8BD7-27E054B3F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011CA-5190-4989-A7FF-11642FA685F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22999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D0969A0-4CB8-4F14-B3CA-BE4E3F229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FB15B123-35D1-40A7-8B23-B1249F329E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DFE3F1C6-84B9-4405-A705-448ADBE08B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4EF33CD8-AF9C-4E48-8367-FB6E673F34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6710590F-46FB-44EA-BAD6-75B64C0F66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B3EEAB7B-52BE-4EF9-AB2D-03DB9701F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38FB8-38A0-4C2B-9724-93E086F29606}" type="datetimeFigureOut">
              <a:rPr lang="he-IL" smtClean="0"/>
              <a:t>כ"ג/תשרי/תשפ"א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2123BBFF-49A9-40CA-AE33-AA93752EE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6A7323C2-3A1F-43DD-B7EB-2E0C54F41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011CA-5190-4989-A7FF-11642FA685F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79519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416C6A4-9950-4422-AE35-E7CCE52AE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7611D8E9-ACAE-4680-8221-18D0B03DC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38FB8-38A0-4C2B-9724-93E086F29606}" type="datetimeFigureOut">
              <a:rPr lang="he-IL" smtClean="0"/>
              <a:t>כ"ג/תשרי/תשפ"א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AAC2E149-AAE4-475F-84E3-57A719373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798ECE22-3B1E-49BC-B6DB-2D8966C89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011CA-5190-4989-A7FF-11642FA685F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75986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8B45EF58-9D09-4D0D-8EEC-44935D48B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38FB8-38A0-4C2B-9724-93E086F29606}" type="datetimeFigureOut">
              <a:rPr lang="he-IL" smtClean="0"/>
              <a:t>כ"ג/תשרי/תשפ"א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6E37BB27-0576-4A2C-B8DA-CEB5D9C2E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F8DD349-EE6A-4583-B576-9A85912CF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011CA-5190-4989-A7FF-11642FA685F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24124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6397358-FC9E-4AB0-8C70-A6015C3F8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7FE0BE5-1E2A-4DA8-9EF1-7C738B41B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425B4D91-11BA-4695-BA28-01319A4944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C51C60DD-49B5-425E-8A5A-ED762D6EC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38FB8-38A0-4C2B-9724-93E086F29606}" type="datetimeFigureOut">
              <a:rPr lang="he-IL" smtClean="0"/>
              <a:t>כ"ג/תשרי/תשפ"א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F38DD4C7-1894-45B7-AFAC-52EA91DBB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2F963B4B-D8A1-498A-AD43-A7BF1B380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011CA-5190-4989-A7FF-11642FA685F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25889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F992D47-6494-4717-9B3D-3E6450F74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42EA7EE3-AA28-4A2D-99E2-1537612DE8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C8693E75-3913-4FA4-A505-BE7A50D150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2D2BC25E-16FE-436F-9028-B616DC250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38FB8-38A0-4C2B-9724-93E086F29606}" type="datetimeFigureOut">
              <a:rPr lang="he-IL" smtClean="0"/>
              <a:t>כ"ג/תשרי/תשפ"א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DB1F9B08-993B-4097-82A2-BE0BFF47A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3223DC84-7863-40BC-A20D-5D7349D75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011CA-5190-4989-A7FF-11642FA685F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56141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FF1335D4-4BCC-4604-A0C8-3F62B8F7A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F5E5E495-082B-4456-A9DA-6B593311D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DFEA007-BC5E-499D-B21D-E80AE32C2F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38FB8-38A0-4C2B-9724-93E086F29606}" type="datetimeFigureOut">
              <a:rPr lang="he-IL" smtClean="0"/>
              <a:t>כ"ג/תשרי/תשפ"א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48D6325F-B35E-41F3-9C92-6AEEB8758A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3FB476D-64F8-464B-8CA8-C1E42B801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011CA-5190-4989-A7FF-11642FA685F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41983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5044868-8CA6-4D8A-AF88-E40832C7C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92775"/>
          </a:xfrm>
        </p:spPr>
        <p:txBody>
          <a:bodyPr>
            <a:normAutofit/>
          </a:bodyPr>
          <a:lstStyle/>
          <a:p>
            <a:pPr algn="ctr"/>
            <a:r>
              <a:rPr lang="he-IL" b="1" dirty="0">
                <a:solidFill>
                  <a:schemeClr val="tx2"/>
                </a:solidFill>
              </a:rPr>
              <a:t>עם אלו נעליים אתם חוזרים ללמידה בבית הספר?</a:t>
            </a:r>
            <a:br>
              <a:rPr lang="he-IL" b="1" dirty="0">
                <a:solidFill>
                  <a:schemeClr val="tx2"/>
                </a:solidFill>
              </a:rPr>
            </a:br>
            <a:br>
              <a:rPr lang="he-IL" b="1" dirty="0">
                <a:solidFill>
                  <a:schemeClr val="tx2"/>
                </a:solidFill>
              </a:rPr>
            </a:br>
            <a:r>
              <a:rPr lang="he-IL" b="1" dirty="0">
                <a:solidFill>
                  <a:schemeClr val="tx2"/>
                </a:solidFill>
              </a:rPr>
              <a:t>אם יכולתי לבחור עוד זוג נעליים או להחליף במה הייתי בוחר ומדוע?</a:t>
            </a:r>
            <a:br>
              <a:rPr lang="he-IL" b="1" dirty="0">
                <a:solidFill>
                  <a:schemeClr val="tx2"/>
                </a:solidFill>
              </a:rPr>
            </a:br>
            <a:br>
              <a:rPr lang="he-IL" b="1" dirty="0">
                <a:solidFill>
                  <a:schemeClr val="tx2"/>
                </a:solidFill>
              </a:rPr>
            </a:br>
            <a:br>
              <a:rPr lang="he-IL" dirty="0"/>
            </a:br>
            <a:endParaRPr lang="he-IL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7B43A62A-B86D-427C-B12D-608C49CFC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8081" y="3695700"/>
            <a:ext cx="267716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028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EA1125FD-29D8-439C-8B2A-CFE968AA9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8257" y="76198"/>
            <a:ext cx="2383743" cy="2380695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63BFCC82-4AD6-4118-8CEC-8BA02A948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8577" y="0"/>
            <a:ext cx="2383743" cy="2587670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B365B167-7098-4DF2-8C4A-60E9651D67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6560" y="349146"/>
            <a:ext cx="2980737" cy="1854428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31925FB1-B98A-48A8-A43F-DBDE261151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840" y="617668"/>
            <a:ext cx="2738303" cy="1970002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EF137A30-B196-4E42-A812-28A58442C0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794" y="2228974"/>
            <a:ext cx="2888428" cy="2157138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EBFC79C5-C95A-473D-BC55-0E4E72E9BA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9159" y="1997144"/>
            <a:ext cx="3327628" cy="2388968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CAF6F8FD-D881-478E-8072-859B41BD74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2221" y="2088416"/>
            <a:ext cx="3108067" cy="2206424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342EB9FD-A873-4FA7-B638-53F7D443E1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40288" y="2226160"/>
            <a:ext cx="2272069" cy="2068679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98CE9CBE-906B-4C4A-94FF-77AB1CDBE24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5840" y="4394958"/>
            <a:ext cx="2383743" cy="2383743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1D7AF480-5B24-458C-9D79-9CEBCE716E9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74177" y="4357220"/>
            <a:ext cx="2659043" cy="1768162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2B4DC05D-BF3E-4F71-A64D-D4B9E9AD568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01188" y="4234437"/>
            <a:ext cx="2358573" cy="2358573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2FAE67D1-9B86-43D0-8912-41659D7C091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07377" y="4219197"/>
            <a:ext cx="2295525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206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52143764-6313-49E7-A2E2-76B8BB0D4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915" y="694689"/>
            <a:ext cx="2190915" cy="2190915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BA65351C-228E-43F1-8265-E3E0B1528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9120" y="849417"/>
            <a:ext cx="3144748" cy="1628725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A6381E49-E987-4DD9-A914-C8F9152772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8322" y="958061"/>
            <a:ext cx="2549659" cy="1628725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8B3836DB-BD5E-4CCE-A169-B0FDF36E1F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5695" y="958061"/>
            <a:ext cx="2302934" cy="1927543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AE7A9DEC-56C9-42E5-A2E0-96AF1AB222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192" y="2856732"/>
            <a:ext cx="2636748" cy="2231329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2B4EA49C-1A06-48DD-BE1C-1817D8B315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2926" y="2758215"/>
            <a:ext cx="2400300" cy="2400300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3C9CD149-BE34-4814-9AFE-1EB869636F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48322" y="2792628"/>
            <a:ext cx="2143125" cy="2143125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D24CB78E-2DE7-47CA-8DD0-E60CDEA34A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58110" y="2885604"/>
            <a:ext cx="2466975" cy="1847850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4F51F390-9BE2-416E-AE12-9A5711874CF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37377" y="4804940"/>
            <a:ext cx="2143125" cy="2143125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B176A201-E2DD-4CDF-A1DF-46A1FA02259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37101" y="4935753"/>
            <a:ext cx="2686050" cy="1704975"/>
          </a:xfrm>
          <a:prstGeom prst="rect">
            <a:avLst/>
          </a:prstGeom>
        </p:spPr>
      </p:pic>
      <p:sp>
        <p:nvSpPr>
          <p:cNvPr id="12" name="מלבן 11">
            <a:extLst>
              <a:ext uri="{FF2B5EF4-FFF2-40B4-BE49-F238E27FC236}">
                <a16:creationId xmlns:a16="http://schemas.microsoft.com/office/drawing/2014/main" id="{503202AC-631E-4355-AF3A-C06820EFBD61}"/>
              </a:ext>
            </a:extLst>
          </p:cNvPr>
          <p:cNvSpPr/>
          <p:nvPr/>
        </p:nvSpPr>
        <p:spPr>
          <a:xfrm>
            <a:off x="8652510" y="5158515"/>
            <a:ext cx="2686050" cy="14822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נעל אחרת ממה שמוצג</a:t>
            </a:r>
          </a:p>
        </p:txBody>
      </p:sp>
    </p:spTree>
    <p:extLst>
      <p:ext uri="{BB962C8B-B14F-4D97-AF65-F5344CB8AC3E}">
        <p14:creationId xmlns:p14="http://schemas.microsoft.com/office/powerpoint/2010/main" val="1217318939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31</Words>
  <Application>Microsoft Office PowerPoint</Application>
  <PresentationFormat>מסך רחב</PresentationFormat>
  <Paragraphs>2</Paragraphs>
  <Slides>3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ערכת נושא Office</vt:lpstr>
      <vt:lpstr>עם אלו נעליים אתם חוזרים ללמידה בבית הספר?  אם יכולתי לבחור עוד זוג נעליים או להחליף במה הייתי בוחר ומדוע?   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ורד אדלר</dc:creator>
  <cp:lastModifiedBy>ורד אדלר</cp:lastModifiedBy>
  <cp:revision>13</cp:revision>
  <dcterms:created xsi:type="dcterms:W3CDTF">2020-10-11T07:38:35Z</dcterms:created>
  <dcterms:modified xsi:type="dcterms:W3CDTF">2020-10-11T08:23:54Z</dcterms:modified>
</cp:coreProperties>
</file>