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FA02D1-4137-4106-8DA3-BDF8C556B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EA660FD-2289-41AF-9DF4-5D417B1BA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6262CE5-DD33-4753-9E6B-0E550A1D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34E494-B6B6-4150-AF99-AABFD1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0A4DAD-EE3B-4A71-9D21-76CA1D3C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92704E-6BFA-4217-AC39-B0D41C95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E1A774-74A7-42C3-8861-02430D88F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42912D-0DBD-4ABD-821B-04BB3155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B07B50C-5685-4F07-BA46-F416C087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89665E-CF07-4F72-997D-C588CD7B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878BE13-4F1D-4511-94BB-DA05CCA80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F12374C-C2FC-4004-9646-BA0F5E5F5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C1D87B-58DD-4F45-B1D5-CD47A05C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32FA3E-9FDF-4E13-96C2-F07D695B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2CB3AD-CDAF-460B-BA59-BF99E5D6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B2808A-456A-4AE9-804E-05256A0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D2A8AF-051B-4D4B-AF1B-CFF6FA3D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91B63B-6BA5-4C50-9E9F-50D84E64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077764-DBB2-4E4D-B6F7-BEFF0BA6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2E712F-C894-4454-80B0-F27D599E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F28628-C499-46E5-B9AA-8F299C37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C9D7F40-52D5-4384-A29E-CF1E94425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DD68F4-E816-416D-ACD3-6A3827E3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163808-FBCD-488E-9111-9798860C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EA1984-D40D-4011-AD19-75E83E18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0F44A3-79CE-4648-87C9-9A0D5343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0A0FF6-6ABB-4928-A4F8-27A77493A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DD24070-7B77-438B-8EE8-4303C0425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E35D55-1399-4ED8-85FD-4D92A5A2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1BAECC-25B1-49FA-A408-B92F47A9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11F231-94E4-4BE0-B4A5-FDC2F428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DB4231-94D0-4447-8868-F80450AB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891FE3-C450-4B95-8EEB-541EB60E4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80DB9F-F346-4972-AE7B-FB6DB9A1E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087B800-C5AE-4BAB-AAD6-9C149B362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E96DDEA-8421-4283-9F1B-9ADFA8C4B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5EC7E24-C280-4B0B-95AA-B9A702B4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060E215-098B-40FB-A235-2213D057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01C640D-44FA-40CA-A764-A36F758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820D9A-D953-416F-9F4F-09A356F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1F19F97-D8E9-49CD-BF52-EFC23340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43D54A0-8664-458C-99E9-BC81D5E2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A744A42-BD1F-4DA2-9FA6-0381350E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96B4EF8-D9CD-44BA-A579-3D8C0182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7CB16B-104C-46F5-89D4-44620906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619450-CC6E-4B89-9255-236DA1C7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643A44-1E0A-4C0E-98FB-5EF07563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1C10F3-1784-42D1-8AA7-8DA3DE95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7F5241A-A455-48E9-9CDD-105364FF4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B07F19-FC06-4B99-B83D-02FC77C9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E2693C1-0F86-4B3A-B8CE-F52378B7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0903749-AC6A-410B-B3E5-C3B501F3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29B7B0-C3D6-4428-AE00-FA4C37D0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AEB73CB-26CC-47B7-9691-874A7C9B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FC73D48-C742-4115-88D5-06D497040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7952745-5205-4199-AC45-E61EF9A8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B8F95A5-80C1-4F06-8229-F3E0AEDF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24BCA56-45C9-4C8A-B4EB-FE9655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C4F9311-E4F8-423A-9C63-EACE3F80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982C22B-9794-4F5E-BDD7-DF907ADC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AD44BE-CF2F-49CE-9728-382C6B22C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E7CF-858E-4324-9139-418637C401A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E1436A-A476-4F3F-87B1-1202E76F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321A55-D567-45BB-BC0C-9C0E752BF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D0FA-C369-43C7-B657-CF7E24D3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C5F91C-59EE-4D28-BE0C-CFD55FFC7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עם איזה ראש?</a:t>
            </a:r>
            <a:endParaRPr lang="en-US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A2C487E-5EC3-4766-922C-1B40CB7AF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עם איזה ראש אני מגיע לראש השנה </a:t>
            </a:r>
            <a:r>
              <a:rPr lang="he-IL" dirty="0" err="1"/>
              <a:t>השנה</a:t>
            </a:r>
            <a:r>
              <a:rPr lang="he-IL" dirty="0"/>
              <a:t>?</a:t>
            </a:r>
          </a:p>
          <a:p>
            <a:r>
              <a:rPr lang="he-IL" dirty="0"/>
              <a:t>באיזה ראש הייתי רוצה להגיע?</a:t>
            </a:r>
          </a:p>
          <a:p>
            <a:r>
              <a:rPr lang="he-IL" dirty="0"/>
              <a:t>מה אני צריך כדי להגיע מהראש שאני נמצא בו לראש שאני </a:t>
            </a:r>
            <a:r>
              <a:rPr lang="he-IL"/>
              <a:t>רוצה להיות?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7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D55B81C-6584-4426-93DF-C3AEDD33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75" y="3343568"/>
            <a:ext cx="4829783" cy="347563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EB87489-143C-486B-A9E4-BE0AFC76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" y="3379362"/>
            <a:ext cx="4868487" cy="34398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5417DD-D473-42CC-9D9C-AD68A355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575" y="38793"/>
            <a:ext cx="4829783" cy="339963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E7B50DB-8D81-499B-9232-75C14064F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18"/>
            <a:ext cx="4968773" cy="339020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ABD4194-1D48-47A0-A4B6-E4BA9F5E2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641" y="3438425"/>
            <a:ext cx="2363838" cy="337801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20B517A-9BAC-4C21-B714-E417090DB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921" y="48218"/>
            <a:ext cx="2357558" cy="33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33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מסך רחב</PresentationFormat>
  <Paragraphs>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עם איזה ראש?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עם איזה ראש?</dc:title>
  <dc:creator>יואב מלין</dc:creator>
  <cp:lastModifiedBy>shuly gabi</cp:lastModifiedBy>
  <cp:revision>1</cp:revision>
  <dcterms:created xsi:type="dcterms:W3CDTF">2020-09-13T10:53:27Z</dcterms:created>
  <dcterms:modified xsi:type="dcterms:W3CDTF">2020-09-16T06:49:40Z</dcterms:modified>
</cp:coreProperties>
</file>